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622"/>
    <a:srgbClr val="C30D1E"/>
    <a:srgbClr val="BE121E"/>
    <a:srgbClr val="BF030F"/>
    <a:srgbClr val="9A6C35"/>
    <a:srgbClr val="855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8" d="100"/>
          <a:sy n="28" d="100"/>
        </p:scale>
        <p:origin x="1626" y="168"/>
      </p:cViewPr>
      <p:guideLst>
        <p:guide orient="horz" pos="793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4124164"/>
            <a:ext cx="27539395" cy="8773325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3235822"/>
            <a:ext cx="24299466" cy="6084159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929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151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341665"/>
            <a:ext cx="6986096" cy="2135581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341665"/>
            <a:ext cx="20553298" cy="2135581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1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60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6282501"/>
            <a:ext cx="27944386" cy="104824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6864157"/>
            <a:ext cx="27944386" cy="5512493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36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6708326"/>
            <a:ext cx="13769697" cy="1598915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6708326"/>
            <a:ext cx="13769697" cy="1598915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65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341671"/>
            <a:ext cx="27944386" cy="487083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6177496"/>
            <a:ext cx="13706415" cy="3027495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9204991"/>
            <a:ext cx="13706415" cy="1353915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6177496"/>
            <a:ext cx="13773917" cy="3027495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9204991"/>
            <a:ext cx="13773917" cy="1353915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235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72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4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679998"/>
            <a:ext cx="10449614" cy="587999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3628335"/>
            <a:ext cx="16402140" cy="17908316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7559993"/>
            <a:ext cx="10449614" cy="1400582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80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679998"/>
            <a:ext cx="10449614" cy="587999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3628335"/>
            <a:ext cx="16402140" cy="17908316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7559993"/>
            <a:ext cx="10449614" cy="1400582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617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341671"/>
            <a:ext cx="27944386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6708326"/>
            <a:ext cx="27944386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3356649"/>
            <a:ext cx="7289840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0A4D-A0D1-4E61-8463-3D824208F071}" type="datetimeFigureOut">
              <a:rPr lang="pt-PT" smtClean="0"/>
              <a:t>16/02/2021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3356649"/>
            <a:ext cx="10934760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3356649"/>
            <a:ext cx="7289840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FFD8-FB93-487F-8DA8-CCCD5B51E3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520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80775" y="706867"/>
            <a:ext cx="22894006" cy="157887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algn="just" defTabSz="2147325">
              <a:spcBef>
                <a:spcPts val="600"/>
              </a:spcBef>
            </a:pPr>
            <a:r>
              <a:rPr lang="en-US" sz="3200" dirty="0">
                <a:solidFill>
                  <a:schemeClr val="tx1"/>
                </a:solidFill>
                <a:latin typeface="Gill Sans MT" pitchFamily="34" charset="0"/>
              </a:rPr>
              <a:t>Paper ##</a:t>
            </a:r>
          </a:p>
          <a:p>
            <a:pPr algn="just" defTabSz="2147325">
              <a:spcBef>
                <a:spcPts val="600"/>
              </a:spcBef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Title in English</a:t>
            </a:r>
          </a:p>
        </p:txBody>
      </p:sp>
      <p:sp>
        <p:nvSpPr>
          <p:cNvPr id="6" name="Rectângulo 25"/>
          <p:cNvSpPr/>
          <p:nvPr/>
        </p:nvSpPr>
        <p:spPr>
          <a:xfrm>
            <a:off x="7180775" y="2435568"/>
            <a:ext cx="22894005" cy="2965108"/>
          </a:xfrm>
          <a:prstGeom prst="rect">
            <a:avLst/>
          </a:prstGeom>
          <a:solidFill>
            <a:schemeClr val="lt1"/>
          </a:solidFill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010" tIns="34505" rIns="69010" bIns="34505" rtlCol="0" anchor="ctr"/>
          <a:lstStyle/>
          <a:p>
            <a:pPr marL="200081">
              <a:defRPr/>
            </a:pPr>
            <a:r>
              <a:rPr lang="pt-PT" sz="4000" b="1" dirty="0">
                <a:solidFill>
                  <a:schemeClr val="tx1"/>
                </a:solidFill>
                <a:latin typeface="Gill Sans MT" pitchFamily="34" charset="0"/>
              </a:rPr>
              <a:t>A. B. </a:t>
            </a:r>
            <a:r>
              <a:rPr lang="pt-PT" sz="4000" b="1" dirty="0" err="1">
                <a:solidFill>
                  <a:schemeClr val="tx1"/>
                </a:solidFill>
                <a:latin typeface="Gill Sans MT" pitchFamily="34" charset="0"/>
              </a:rPr>
              <a:t>Casa</a:t>
            </a:r>
            <a:r>
              <a:rPr lang="pt-PT" sz="4000" b="1" baseline="30000" dirty="0" err="1">
                <a:solidFill>
                  <a:schemeClr val="tx1"/>
                </a:solidFill>
                <a:latin typeface="Gill Sans MT" pitchFamily="34" charset="0"/>
              </a:rPr>
              <a:t>a</a:t>
            </a:r>
            <a:r>
              <a:rPr lang="pt-PT" sz="4000" b="1" dirty="0">
                <a:solidFill>
                  <a:schemeClr val="tx1"/>
                </a:solidFill>
                <a:latin typeface="Gill Sans MT" pitchFamily="34" charset="0"/>
              </a:rPr>
              <a:t> &amp; C. D. </a:t>
            </a:r>
            <a:r>
              <a:rPr lang="pt-PT" sz="4000" b="1" dirty="0" err="1">
                <a:solidFill>
                  <a:schemeClr val="tx1"/>
                </a:solidFill>
                <a:latin typeface="Gill Sans MT" pitchFamily="34" charset="0"/>
              </a:rPr>
              <a:t>Sol</a:t>
            </a:r>
            <a:r>
              <a:rPr lang="pt-PT" sz="4000" b="1" baseline="30000" dirty="0" err="1">
                <a:solidFill>
                  <a:schemeClr val="tx1"/>
                </a:solidFill>
                <a:latin typeface="Gill Sans MT" pitchFamily="34" charset="0"/>
              </a:rPr>
              <a:t>b</a:t>
            </a:r>
            <a:endParaRPr lang="pt-PT" sz="4000" b="1" dirty="0">
              <a:solidFill>
                <a:schemeClr val="tx1"/>
              </a:solidFill>
              <a:latin typeface="Gill Sans MT" pitchFamily="34" charset="0"/>
            </a:endParaRPr>
          </a:p>
          <a:p>
            <a:pPr marL="200081">
              <a:defRPr/>
            </a:pPr>
            <a:r>
              <a:rPr lang="en-US" sz="4000" baseline="30000" dirty="0">
                <a:solidFill>
                  <a:schemeClr val="tx1"/>
                </a:solidFill>
                <a:latin typeface="Gill Sans MT" pitchFamily="34" charset="0"/>
              </a:rPr>
              <a:t>a </a:t>
            </a:r>
            <a:r>
              <a:rPr lang="en-US" sz="4000" dirty="0">
                <a:solidFill>
                  <a:schemeClr val="tx1"/>
                </a:solidFill>
                <a:latin typeface="Gill Sans MT" pitchFamily="34" charset="0"/>
              </a:rPr>
              <a:t>Laboratory of Something, Faculty of Something, University of Somewhere, Country</a:t>
            </a:r>
          </a:p>
          <a:p>
            <a:pPr marL="200081">
              <a:defRPr/>
            </a:pPr>
            <a:r>
              <a:rPr lang="en-US" sz="4000" baseline="30000" dirty="0">
                <a:solidFill>
                  <a:schemeClr val="tx1"/>
                </a:solidFill>
                <a:latin typeface="Gill Sans MT" pitchFamily="34" charset="0"/>
              </a:rPr>
              <a:t>b </a:t>
            </a:r>
            <a:r>
              <a:rPr lang="en-US" sz="4000" dirty="0">
                <a:solidFill>
                  <a:schemeClr val="tx1"/>
                </a:solidFill>
                <a:latin typeface="Gill Sans MT" pitchFamily="34" charset="0"/>
              </a:rPr>
              <a:t>Research Center on Something, Faculty of Something, University of Somewhere, Country </a:t>
            </a:r>
          </a:p>
          <a:p>
            <a:pPr marL="200081">
              <a:defRPr/>
            </a:pPr>
            <a:endParaRPr lang="pt-PT" sz="4000" baseline="30000" dirty="0">
              <a:solidFill>
                <a:schemeClr val="tx1"/>
              </a:solidFill>
            </a:endParaRPr>
          </a:p>
        </p:txBody>
      </p:sp>
      <p:sp>
        <p:nvSpPr>
          <p:cNvPr id="7" name="Rectângulo arredondado 19"/>
          <p:cNvSpPr/>
          <p:nvPr/>
        </p:nvSpPr>
        <p:spPr>
          <a:xfrm>
            <a:off x="873867" y="14185751"/>
            <a:ext cx="30531392" cy="7416824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BF16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>
              <a:solidFill>
                <a:srgbClr val="C30D1E"/>
              </a:solidFill>
              <a:latin typeface="+mj-lt"/>
            </a:endParaRPr>
          </a:p>
        </p:txBody>
      </p:sp>
      <p:sp>
        <p:nvSpPr>
          <p:cNvPr id="8" name="Rectângulo arredondado 27"/>
          <p:cNvSpPr/>
          <p:nvPr/>
        </p:nvSpPr>
        <p:spPr>
          <a:xfrm>
            <a:off x="1008337" y="5733614"/>
            <a:ext cx="30459384" cy="3220542"/>
          </a:xfrm>
          <a:prstGeom prst="roundRect">
            <a:avLst/>
          </a:prstGeom>
          <a:solidFill>
            <a:schemeClr val="bg1"/>
          </a:solidFill>
          <a:ln w="63500" cap="sq" cmpd="sng">
            <a:solidFill>
              <a:srgbClr val="C30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pPr algn="just"/>
            <a:endParaRPr lang="pt-PT" dirty="0">
              <a:latin typeface="+mj-lt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33907" y="5924884"/>
            <a:ext cx="29811312" cy="363328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540000">
            <a:spAutoFit/>
          </a:bodyPr>
          <a:lstStyle/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4000" dirty="0">
                <a:solidFill>
                  <a:srgbClr val="C00000"/>
                </a:solidFill>
                <a:latin typeface="Gill Sans MT" panose="020B0502020104020203" pitchFamily="34" charset="0"/>
              </a:rPr>
              <a:t>Introduction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M </a:t>
            </a:r>
            <a:r>
              <a:rPr lang="en-US" sz="3200" dirty="0" err="1"/>
              <a:t>nn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nkjbj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ml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nlk</a:t>
            </a:r>
            <a:r>
              <a:rPr lang="en-US" sz="3200" dirty="0"/>
              <a:t> </a:t>
            </a:r>
            <a:r>
              <a:rPr lang="en-US" sz="3200" dirty="0" err="1"/>
              <a:t>mljk</a:t>
            </a:r>
            <a:r>
              <a:rPr lang="en-US" sz="3200" dirty="0"/>
              <a:t> </a:t>
            </a:r>
            <a:r>
              <a:rPr lang="en-US" sz="3200" dirty="0" err="1"/>
              <a:t>bjhb</a:t>
            </a:r>
            <a:r>
              <a:rPr lang="en-US" sz="3200" dirty="0"/>
              <a:t> </a:t>
            </a:r>
            <a:r>
              <a:rPr lang="en-US" sz="3200" dirty="0" err="1"/>
              <a:t>gvgdxfsdzfdh</a:t>
            </a:r>
            <a:r>
              <a:rPr lang="en-US" sz="3200" dirty="0"/>
              <a:t> </a:t>
            </a:r>
            <a:r>
              <a:rPr lang="en-US" sz="3200" dirty="0" err="1"/>
              <a:t>ggv</a:t>
            </a:r>
            <a:r>
              <a:rPr lang="en-US" sz="3200" dirty="0"/>
              <a:t> </a:t>
            </a:r>
            <a:r>
              <a:rPr lang="en-US" sz="3200" dirty="0" err="1"/>
              <a:t>kjnk</a:t>
            </a:r>
            <a:r>
              <a:rPr lang="en-US" sz="3200" dirty="0"/>
              <a:t> </a:t>
            </a:r>
            <a:r>
              <a:rPr lang="en-US" sz="3200" dirty="0" err="1"/>
              <a:t>jnkjnkjb</a:t>
            </a:r>
            <a:r>
              <a:rPr lang="en-US" sz="3200" dirty="0"/>
              <a:t> </a:t>
            </a:r>
            <a:r>
              <a:rPr lang="en-US" sz="3200" dirty="0" err="1"/>
              <a:t>jhvjh</a:t>
            </a:r>
            <a:r>
              <a:rPr lang="en-US" sz="3200" dirty="0"/>
              <a:t> </a:t>
            </a:r>
            <a:r>
              <a:rPr lang="en-US" sz="3200" dirty="0" err="1"/>
              <a:t>ghbkjnkjbjvj</a:t>
            </a:r>
            <a:r>
              <a:rPr lang="en-US" sz="3200" dirty="0"/>
              <a:t> </a:t>
            </a:r>
            <a:r>
              <a:rPr lang="en-US" sz="3200" dirty="0" err="1"/>
              <a:t>hbjhbj</a:t>
            </a:r>
            <a:r>
              <a:rPr lang="en-US" sz="3200" dirty="0"/>
              <a:t> </a:t>
            </a:r>
            <a:r>
              <a:rPr lang="en-US" sz="3200" dirty="0" err="1"/>
              <a:t>hbj</a:t>
            </a:r>
            <a:r>
              <a:rPr lang="en-US" sz="3200" dirty="0"/>
              <a:t> </a:t>
            </a:r>
            <a:r>
              <a:rPr lang="en-US" sz="3200" dirty="0" err="1"/>
              <a:t>vj</a:t>
            </a:r>
            <a:r>
              <a:rPr lang="en-US" sz="3200" dirty="0"/>
              <a:t> </a:t>
            </a:r>
            <a:r>
              <a:rPr lang="en-US" sz="3200" dirty="0" err="1"/>
              <a:t>hj</a:t>
            </a:r>
            <a:r>
              <a:rPr lang="en-US" sz="3200" dirty="0"/>
              <a:t> v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Khb</a:t>
            </a:r>
            <a:r>
              <a:rPr lang="en-US" sz="3200" dirty="0"/>
              <a:t> </a:t>
            </a:r>
            <a:r>
              <a:rPr lang="en-US" sz="3200" dirty="0" err="1"/>
              <a:t>kjn</a:t>
            </a:r>
            <a:r>
              <a:rPr lang="en-US" sz="3200" dirty="0"/>
              <a:t> </a:t>
            </a:r>
            <a:r>
              <a:rPr lang="en-US" sz="3200" dirty="0" err="1"/>
              <a:t>khbkj</a:t>
            </a:r>
            <a:r>
              <a:rPr lang="en-US" sz="3200" dirty="0"/>
              <a:t> </a:t>
            </a:r>
            <a:r>
              <a:rPr lang="en-US" sz="3200" dirty="0" err="1"/>
              <a:t>bnkhbk</a:t>
            </a:r>
            <a:r>
              <a:rPr lang="en-US" sz="3200" dirty="0"/>
              <a:t> </a:t>
            </a:r>
            <a:r>
              <a:rPr lang="en-US" sz="3200" dirty="0" err="1"/>
              <a:t>jbhjvh</a:t>
            </a:r>
            <a:r>
              <a:rPr lang="en-US" sz="3200" dirty="0"/>
              <a:t> </a:t>
            </a:r>
            <a:r>
              <a:rPr lang="en-US" sz="3200" dirty="0" err="1"/>
              <a:t>gkjbjvjhvk</a:t>
            </a:r>
            <a:r>
              <a:rPr lang="en-US" sz="3200" dirty="0"/>
              <a:t> </a:t>
            </a:r>
            <a:r>
              <a:rPr lang="en-US" sz="3200" dirty="0" err="1"/>
              <a:t>jbk</a:t>
            </a:r>
            <a:r>
              <a:rPr lang="en-US" sz="3200" dirty="0"/>
              <a:t> </a:t>
            </a:r>
            <a:r>
              <a:rPr lang="en-US" sz="3200" dirty="0" err="1"/>
              <a:t>hvk</a:t>
            </a:r>
            <a:r>
              <a:rPr lang="en-US" sz="3200" dirty="0"/>
              <a:t> </a:t>
            </a:r>
            <a:r>
              <a:rPr lang="en-US" sz="3200" dirty="0" err="1"/>
              <a:t>jbjk</a:t>
            </a:r>
            <a:r>
              <a:rPr lang="en-US" sz="3200" dirty="0"/>
              <a:t> </a:t>
            </a:r>
            <a:r>
              <a:rPr lang="en-US" sz="3200" dirty="0" err="1"/>
              <a:t>hb</a:t>
            </a: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 </a:t>
            </a:r>
            <a:r>
              <a:rPr lang="en-US" sz="3200" dirty="0" err="1"/>
              <a:t>hbjhb</a:t>
            </a:r>
            <a:r>
              <a:rPr lang="en-US" sz="3200" dirty="0"/>
              <a:t>.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icates</a:t>
            </a:r>
            <a:r>
              <a:rPr lang="en-US" sz="3200" dirty="0"/>
              <a:t> k </a:t>
            </a:r>
            <a:r>
              <a:rPr lang="en-US" sz="3200" dirty="0" err="1"/>
              <a:t>k</a:t>
            </a:r>
            <a:r>
              <a:rPr lang="en-US" sz="3200" dirty="0"/>
              <a:t> </a:t>
            </a:r>
            <a:r>
              <a:rPr lang="en-US" sz="3200" dirty="0" err="1"/>
              <a:t>k</a:t>
            </a:r>
            <a:r>
              <a:rPr lang="en-US" sz="3200" dirty="0"/>
              <a:t> </a:t>
            </a:r>
            <a:r>
              <a:rPr lang="en-US" sz="3200" dirty="0" err="1"/>
              <a:t>lk</a:t>
            </a:r>
            <a:r>
              <a:rPr lang="en-US" sz="3200" dirty="0"/>
              <a:t> </a:t>
            </a:r>
            <a:r>
              <a:rPr lang="en-US" sz="3200" dirty="0" err="1"/>
              <a:t>mlk</a:t>
            </a:r>
            <a:r>
              <a:rPr lang="en-US" sz="3200" dirty="0"/>
              <a:t> </a:t>
            </a:r>
            <a:r>
              <a:rPr lang="en-US" sz="3200" dirty="0" err="1"/>
              <a:t>nlkn</a:t>
            </a:r>
            <a:r>
              <a:rPr lang="en-US" sz="3200" dirty="0"/>
              <a:t> </a:t>
            </a:r>
            <a:r>
              <a:rPr lang="en-US" sz="3200" dirty="0" err="1"/>
              <a:t>lkn</a:t>
            </a:r>
            <a:r>
              <a:rPr lang="en-US" sz="3200" dirty="0"/>
              <a:t> </a:t>
            </a:r>
            <a:r>
              <a:rPr lang="en-US" sz="3200" dirty="0" err="1"/>
              <a:t>lkn</a:t>
            </a:r>
            <a:r>
              <a:rPr lang="en-US" sz="3200" dirty="0"/>
              <a:t> </a:t>
            </a:r>
            <a:r>
              <a:rPr lang="en-US" sz="3200" dirty="0" err="1"/>
              <a:t>lknl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k </a:t>
            </a:r>
            <a:r>
              <a:rPr lang="en-US" sz="3200" dirty="0" err="1"/>
              <a:t>kijiyguty</a:t>
            </a:r>
            <a:r>
              <a:rPr lang="en-US" sz="3200" dirty="0"/>
              <a:t> </a:t>
            </a:r>
            <a:r>
              <a:rPr lang="en-US" sz="3200" dirty="0" err="1"/>
              <a:t>ytf</a:t>
            </a:r>
            <a:r>
              <a:rPr lang="en-US" sz="3200" dirty="0"/>
              <a:t> </a:t>
            </a:r>
            <a:r>
              <a:rPr lang="en-US" sz="3200" dirty="0" err="1"/>
              <a:t>trdy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mk</a:t>
            </a:r>
            <a:r>
              <a:rPr lang="en-US" sz="3200" dirty="0"/>
              <a:t>  m kl r </a:t>
            </a:r>
            <a:r>
              <a:rPr lang="en-US" sz="3200" dirty="0" err="1"/>
              <a:t>werg</a:t>
            </a:r>
            <a:r>
              <a:rPr lang="en-US" sz="3200" dirty="0"/>
              <a:t> </a:t>
            </a:r>
            <a:r>
              <a:rPr lang="en-US" sz="3200" dirty="0" err="1"/>
              <a:t>wergw</a:t>
            </a:r>
            <a:r>
              <a:rPr lang="en-US" sz="3200" dirty="0"/>
              <a:t> </a:t>
            </a:r>
            <a:r>
              <a:rPr lang="en-US" sz="3200" dirty="0" err="1"/>
              <a:t>erfagyliç</a:t>
            </a:r>
            <a:r>
              <a:rPr lang="en-US" sz="3200" dirty="0"/>
              <a:t> </a:t>
            </a:r>
            <a:r>
              <a:rPr lang="en-US" sz="3200" dirty="0" err="1"/>
              <a:t>çjçjç</a:t>
            </a:r>
            <a:r>
              <a:rPr lang="en-US" sz="3200" dirty="0"/>
              <a:t> h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jk</a:t>
            </a:r>
            <a:r>
              <a:rPr lang="en-US" sz="3200" dirty="0"/>
              <a:t> </a:t>
            </a:r>
            <a:r>
              <a:rPr lang="en-US" sz="3200" dirty="0" err="1"/>
              <a:t>bjhb</a:t>
            </a:r>
            <a:r>
              <a:rPr lang="en-US" sz="3200" dirty="0"/>
              <a:t> </a:t>
            </a:r>
            <a:r>
              <a:rPr lang="en-US" sz="3200" dirty="0" err="1"/>
              <a:t>gvgdxfsdzfdh</a:t>
            </a:r>
            <a:r>
              <a:rPr lang="en-US" sz="3200" dirty="0"/>
              <a:t> </a:t>
            </a:r>
            <a:r>
              <a:rPr lang="en-US" sz="3200" dirty="0" err="1"/>
              <a:t>ggv</a:t>
            </a:r>
            <a:r>
              <a:rPr lang="en-US" sz="3200" dirty="0"/>
              <a:t> </a:t>
            </a:r>
            <a:r>
              <a:rPr lang="en-US" sz="3200" dirty="0" err="1"/>
              <a:t>kjnk</a:t>
            </a:r>
            <a:r>
              <a:rPr lang="en-US" sz="3200" dirty="0"/>
              <a:t> </a:t>
            </a:r>
            <a:r>
              <a:rPr lang="en-US" sz="3200" dirty="0" err="1"/>
              <a:t>jnkjnkjb</a:t>
            </a:r>
            <a:r>
              <a:rPr lang="en-US" sz="3200" dirty="0"/>
              <a:t> </a:t>
            </a:r>
            <a:r>
              <a:rPr lang="en-US" sz="3200" dirty="0" err="1"/>
              <a:t>jhvjh</a:t>
            </a:r>
            <a:r>
              <a:rPr lang="en-US" sz="3200" dirty="0"/>
              <a:t> </a:t>
            </a:r>
            <a:r>
              <a:rPr lang="en-US" sz="3200" dirty="0" err="1"/>
              <a:t>ghbkjnkjbjvj</a:t>
            </a:r>
            <a:r>
              <a:rPr lang="en-US" sz="3200" dirty="0"/>
              <a:t> </a:t>
            </a:r>
            <a:r>
              <a:rPr lang="en-US" sz="3200" dirty="0" err="1"/>
              <a:t>hbjhbj</a:t>
            </a:r>
            <a:r>
              <a:rPr lang="en-US" sz="3200" dirty="0"/>
              <a:t> </a:t>
            </a:r>
            <a:r>
              <a:rPr lang="en-US" sz="3200" dirty="0" err="1"/>
              <a:t>hbj</a:t>
            </a:r>
            <a:r>
              <a:rPr lang="en-US" sz="3200" dirty="0"/>
              <a:t> </a:t>
            </a:r>
            <a:r>
              <a:rPr lang="en-US" sz="3200" dirty="0" err="1"/>
              <a:t>vj</a:t>
            </a:r>
            <a:r>
              <a:rPr lang="en-US" sz="3200" dirty="0"/>
              <a:t> </a:t>
            </a:r>
            <a:r>
              <a:rPr lang="en-US" sz="3200" dirty="0" err="1"/>
              <a:t>hj</a:t>
            </a:r>
            <a:r>
              <a:rPr lang="en-US" sz="3200" dirty="0"/>
              <a:t> v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Hjkfjhds</a:t>
            </a:r>
            <a:r>
              <a:rPr lang="en-US" sz="3200" dirty="0"/>
              <a:t> </a:t>
            </a:r>
            <a:r>
              <a:rPr lang="en-US" sz="3200" dirty="0" err="1"/>
              <a:t>kkksdf</a:t>
            </a:r>
            <a:r>
              <a:rPr lang="en-US" sz="3200" dirty="0"/>
              <a:t>  </a:t>
            </a:r>
            <a:r>
              <a:rPr lang="en-US" sz="3200" dirty="0" err="1"/>
              <a:t>dfafg</a:t>
            </a:r>
            <a:r>
              <a:rPr lang="en-US" sz="3200" dirty="0"/>
              <a:t> </a:t>
            </a:r>
            <a:r>
              <a:rPr lang="en-US" sz="3200" dirty="0" err="1"/>
              <a:t>arye</a:t>
            </a:r>
            <a:r>
              <a:rPr lang="en-US" sz="3200" dirty="0"/>
              <a:t> </a:t>
            </a:r>
            <a:r>
              <a:rPr lang="en-US" sz="3200" dirty="0" err="1"/>
              <a:t>kasjd</a:t>
            </a:r>
            <a:r>
              <a:rPr lang="en-US" sz="3200" dirty="0"/>
              <a:t> </a:t>
            </a:r>
            <a:r>
              <a:rPr lang="en-US" sz="3200" dirty="0" err="1"/>
              <a:t>poiuqr</a:t>
            </a:r>
            <a:r>
              <a:rPr lang="en-US" sz="3200" dirty="0"/>
              <a:t> </a:t>
            </a:r>
            <a:r>
              <a:rPr lang="en-US" sz="3200" dirty="0" err="1"/>
              <a:t>asfhakjhfs</a:t>
            </a:r>
            <a:r>
              <a:rPr lang="en-US" sz="3200" dirty="0"/>
              <a:t> </a:t>
            </a:r>
            <a:r>
              <a:rPr lang="en-US" sz="3200" dirty="0" err="1"/>
              <a:t>qpwir</a:t>
            </a: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Khb</a:t>
            </a:r>
            <a:r>
              <a:rPr lang="en-US" sz="3200" dirty="0"/>
              <a:t> </a:t>
            </a:r>
            <a:r>
              <a:rPr lang="en-US" sz="3200" dirty="0" err="1"/>
              <a:t>kjn</a:t>
            </a:r>
            <a:r>
              <a:rPr lang="en-US" sz="3200" dirty="0"/>
              <a:t> </a:t>
            </a:r>
            <a:r>
              <a:rPr lang="en-US" sz="3200" dirty="0" err="1"/>
              <a:t>khbkj</a:t>
            </a:r>
            <a:r>
              <a:rPr lang="en-US" sz="3200" dirty="0"/>
              <a:t> </a:t>
            </a:r>
            <a:r>
              <a:rPr lang="en-US" sz="3200" dirty="0" err="1"/>
              <a:t>bnkhbk</a:t>
            </a:r>
            <a:r>
              <a:rPr lang="en-US" sz="3200" dirty="0"/>
              <a:t> </a:t>
            </a:r>
            <a:r>
              <a:rPr lang="en-US" sz="3200" dirty="0" err="1"/>
              <a:t>jbhjvh</a:t>
            </a:r>
            <a:r>
              <a:rPr lang="en-US" sz="3200" dirty="0"/>
              <a:t> </a:t>
            </a:r>
            <a:r>
              <a:rPr lang="en-US" sz="3200" dirty="0" err="1"/>
              <a:t>gkjbjvjhvk</a:t>
            </a:r>
            <a:r>
              <a:rPr lang="en-US" sz="3200" dirty="0"/>
              <a:t> </a:t>
            </a:r>
            <a:r>
              <a:rPr lang="en-US" sz="3200" dirty="0" err="1"/>
              <a:t>jbk</a:t>
            </a:r>
            <a:r>
              <a:rPr lang="en-US" sz="3200" dirty="0"/>
              <a:t> </a:t>
            </a:r>
            <a:r>
              <a:rPr lang="en-US" sz="3200" dirty="0" err="1"/>
              <a:t>hvk</a:t>
            </a:r>
            <a:r>
              <a:rPr lang="en-US" sz="3200" dirty="0"/>
              <a:t> </a:t>
            </a:r>
            <a:r>
              <a:rPr lang="en-US" sz="3200" dirty="0" err="1"/>
              <a:t>jbjk</a:t>
            </a:r>
            <a:r>
              <a:rPr lang="en-US" sz="3200" dirty="0"/>
              <a:t> </a:t>
            </a:r>
            <a:r>
              <a:rPr lang="en-US" sz="3200" dirty="0" err="1"/>
              <a:t>hb</a:t>
            </a: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 </a:t>
            </a:r>
            <a:r>
              <a:rPr lang="en-US" sz="3200" dirty="0" err="1"/>
              <a:t>hbjhb</a:t>
            </a:r>
            <a:r>
              <a:rPr lang="en-US" sz="3200" dirty="0"/>
              <a:t>. M </a:t>
            </a:r>
            <a:r>
              <a:rPr lang="en-US" sz="3200" dirty="0" err="1"/>
              <a:t>nn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nkjbj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ml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nlk</a:t>
            </a:r>
            <a:r>
              <a:rPr lang="en-US" sz="3200" dirty="0"/>
              <a:t> </a:t>
            </a:r>
            <a:r>
              <a:rPr lang="en-US" sz="3200" dirty="0" err="1"/>
              <a:t>mljk</a:t>
            </a:r>
            <a:r>
              <a:rPr lang="en-US" sz="3200" dirty="0"/>
              <a:t> </a:t>
            </a:r>
            <a:r>
              <a:rPr lang="en-US" sz="3200" dirty="0" err="1"/>
              <a:t>bjhb</a:t>
            </a:r>
            <a:r>
              <a:rPr lang="en-US" sz="3200" dirty="0"/>
              <a:t> </a:t>
            </a:r>
            <a:r>
              <a:rPr lang="en-US" sz="3200" dirty="0" err="1"/>
              <a:t>gvgdxfsdzfdh</a:t>
            </a:r>
            <a:r>
              <a:rPr lang="en-US" sz="3200" dirty="0"/>
              <a:t> </a:t>
            </a:r>
            <a:r>
              <a:rPr lang="en-US" sz="3200" dirty="0" err="1"/>
              <a:t>ggv</a:t>
            </a:r>
            <a:r>
              <a:rPr lang="en-US" sz="3200" dirty="0"/>
              <a:t> </a:t>
            </a:r>
            <a:r>
              <a:rPr lang="en-US" sz="3200" dirty="0" err="1"/>
              <a:t>kjnk</a:t>
            </a:r>
            <a:r>
              <a:rPr lang="en-US" sz="3200" dirty="0"/>
              <a:t> </a:t>
            </a:r>
            <a:r>
              <a:rPr lang="en-US" sz="3200" dirty="0" err="1"/>
              <a:t>jnkjnkjb</a:t>
            </a:r>
            <a:r>
              <a:rPr lang="en-US" sz="3200" dirty="0"/>
              <a:t> </a:t>
            </a:r>
            <a:r>
              <a:rPr lang="en-US" sz="3200" dirty="0" err="1"/>
              <a:t>jhvjh</a:t>
            </a:r>
            <a:r>
              <a:rPr lang="en-US" sz="3200" dirty="0"/>
              <a:t> </a:t>
            </a:r>
            <a:r>
              <a:rPr lang="en-US" sz="3200" dirty="0" err="1"/>
              <a:t>ghbkjnkjbjvj</a:t>
            </a:r>
            <a:r>
              <a:rPr lang="en-US" sz="3200" dirty="0"/>
              <a:t> </a:t>
            </a:r>
            <a:r>
              <a:rPr lang="en-US" sz="3200" dirty="0" err="1"/>
              <a:t>hbjhbj</a:t>
            </a:r>
            <a:r>
              <a:rPr lang="en-US" sz="3200" dirty="0"/>
              <a:t> </a:t>
            </a:r>
            <a:r>
              <a:rPr lang="en-US" sz="3200" dirty="0" err="1"/>
              <a:t>hbj</a:t>
            </a:r>
            <a:r>
              <a:rPr lang="en-US" sz="3200" dirty="0"/>
              <a:t> </a:t>
            </a:r>
            <a:r>
              <a:rPr lang="en-US" sz="3200" dirty="0" err="1"/>
              <a:t>vj</a:t>
            </a:r>
            <a:r>
              <a:rPr lang="en-US" sz="3200" dirty="0"/>
              <a:t> </a:t>
            </a:r>
            <a:r>
              <a:rPr lang="en-US" sz="3200" dirty="0" err="1"/>
              <a:t>hj</a:t>
            </a:r>
            <a:r>
              <a:rPr lang="en-US" sz="3200" dirty="0"/>
              <a:t> v.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Khb</a:t>
            </a:r>
            <a:r>
              <a:rPr lang="en-US" sz="3200" dirty="0"/>
              <a:t> </a:t>
            </a:r>
            <a:r>
              <a:rPr lang="en-US" sz="3200" dirty="0" err="1"/>
              <a:t>kjn</a:t>
            </a:r>
            <a:r>
              <a:rPr lang="en-US" sz="3200" dirty="0"/>
              <a:t> </a:t>
            </a:r>
            <a:r>
              <a:rPr lang="en-US" sz="3200" dirty="0" err="1"/>
              <a:t>khbkj</a:t>
            </a:r>
            <a:r>
              <a:rPr lang="en-US" sz="3200" dirty="0"/>
              <a:t> </a:t>
            </a:r>
            <a:r>
              <a:rPr lang="en-US" sz="3200" dirty="0" err="1"/>
              <a:t>bnkhbk</a:t>
            </a:r>
            <a:r>
              <a:rPr lang="en-US" sz="3200" dirty="0"/>
              <a:t> </a:t>
            </a:r>
            <a:r>
              <a:rPr lang="en-US" sz="3200" dirty="0" err="1"/>
              <a:t>jbhjvh</a:t>
            </a:r>
            <a:r>
              <a:rPr lang="en-US" sz="3200" dirty="0"/>
              <a:t> </a:t>
            </a:r>
            <a:r>
              <a:rPr lang="en-US" sz="3200" dirty="0" err="1"/>
              <a:t>gkjbjvjhvk</a:t>
            </a:r>
            <a:r>
              <a:rPr lang="en-US" sz="3200" dirty="0"/>
              <a:t> </a:t>
            </a:r>
            <a:r>
              <a:rPr lang="en-US" sz="3200" dirty="0" err="1"/>
              <a:t>jbk</a:t>
            </a:r>
            <a:r>
              <a:rPr lang="en-US" sz="3200" dirty="0"/>
              <a:t> </a:t>
            </a:r>
            <a:r>
              <a:rPr lang="en-US" sz="3200" dirty="0" err="1"/>
              <a:t>hvk</a:t>
            </a:r>
            <a:r>
              <a:rPr lang="en-US" sz="3200" dirty="0"/>
              <a:t> </a:t>
            </a:r>
            <a:r>
              <a:rPr lang="en-US" sz="3200" dirty="0" err="1"/>
              <a:t>jbjk</a:t>
            </a:r>
            <a:r>
              <a:rPr lang="en-US" sz="3200" dirty="0"/>
              <a:t> </a:t>
            </a:r>
            <a:r>
              <a:rPr lang="en-US" sz="3200" dirty="0" err="1"/>
              <a:t>hb</a:t>
            </a:r>
            <a:r>
              <a:rPr lang="en-US" sz="3200" dirty="0"/>
              <a:t>.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339396" y="9433326"/>
            <a:ext cx="29955329" cy="383333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540000">
            <a:spAutoFit/>
          </a:bodyPr>
          <a:lstStyle/>
          <a:p>
            <a:pPr algn="just" defTabSz="2147325">
              <a:lnSpc>
                <a:spcPct val="150000"/>
              </a:lnSpc>
              <a:spcAft>
                <a:spcPts val="906"/>
              </a:spcAft>
            </a:pPr>
            <a:r>
              <a:rPr lang="en-US" sz="4000" dirty="0">
                <a:solidFill>
                  <a:srgbClr val="C00000"/>
                </a:solidFill>
                <a:latin typeface="Gill Sans MT" panose="020B0502020104020203" pitchFamily="34" charset="0"/>
              </a:rPr>
              <a:t>Materials and Method</a:t>
            </a:r>
          </a:p>
          <a:p>
            <a:pPr algn="just" defTabSz="2147325">
              <a:spcBef>
                <a:spcPts val="0"/>
              </a:spcBef>
            </a:pPr>
            <a:r>
              <a:rPr lang="en-US" sz="3200" dirty="0" err="1"/>
              <a:t>njnjnkjnkjnkj</a:t>
            </a:r>
            <a:r>
              <a:rPr lang="en-US" sz="3200" dirty="0"/>
              <a:t> </a:t>
            </a:r>
            <a:r>
              <a:rPr lang="en-US" sz="3200" dirty="0" err="1"/>
              <a:t>suh</a:t>
            </a:r>
            <a:r>
              <a:rPr lang="en-US" sz="3200" dirty="0"/>
              <a:t> </a:t>
            </a:r>
            <a:r>
              <a:rPr lang="en-US" sz="3200" dirty="0" err="1"/>
              <a:t>uish</a:t>
            </a:r>
            <a:r>
              <a:rPr lang="en-US" sz="3200" dirty="0"/>
              <a:t> uh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</a:t>
            </a:r>
            <a:r>
              <a:rPr lang="en-US" sz="3200" dirty="0"/>
              <a:t> </a:t>
            </a:r>
            <a:r>
              <a:rPr lang="en-US" sz="3200" dirty="0" err="1"/>
              <a:t>oij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</a:t>
            </a:r>
            <a:r>
              <a:rPr lang="en-US" sz="3200" dirty="0"/>
              <a:t> </a:t>
            </a:r>
            <a:r>
              <a:rPr lang="en-US" sz="3200" dirty="0" err="1"/>
              <a:t>voifj</a:t>
            </a:r>
            <a:r>
              <a:rPr lang="en-US" sz="3200" dirty="0"/>
              <a:t> </a:t>
            </a:r>
            <a:r>
              <a:rPr lang="en-US" sz="3200" dirty="0" err="1"/>
              <a:t>voidjf</a:t>
            </a:r>
            <a:r>
              <a:rPr lang="en-US" sz="3200" dirty="0"/>
              <a:t> </a:t>
            </a:r>
            <a:r>
              <a:rPr lang="en-US" sz="3200" dirty="0" err="1"/>
              <a:t>voijv</a:t>
            </a:r>
            <a:r>
              <a:rPr lang="en-US" sz="3200" dirty="0"/>
              <a:t> </a:t>
            </a:r>
            <a:r>
              <a:rPr lang="en-US" sz="3200" dirty="0" err="1"/>
              <a:t>odijodijv</a:t>
            </a:r>
            <a:r>
              <a:rPr lang="en-US" sz="3200" dirty="0"/>
              <a:t> dv </a:t>
            </a:r>
            <a:r>
              <a:rPr lang="en-US" sz="3200" dirty="0" err="1"/>
              <a:t>jnd</a:t>
            </a:r>
            <a:r>
              <a:rPr lang="en-US" sz="3200" dirty="0"/>
              <a:t> </a:t>
            </a:r>
            <a:r>
              <a:rPr lang="en-US" sz="3200" dirty="0" err="1"/>
              <a:t>jsdnc</a:t>
            </a:r>
            <a:r>
              <a:rPr lang="en-US" sz="3200" dirty="0"/>
              <a:t> </a:t>
            </a:r>
            <a:r>
              <a:rPr lang="en-US" sz="3200" dirty="0" err="1"/>
              <a:t>sjdhc</a:t>
            </a:r>
            <a:r>
              <a:rPr lang="en-US" sz="3200" dirty="0"/>
              <a:t> </a:t>
            </a:r>
            <a:r>
              <a:rPr lang="en-US" sz="3200" dirty="0" err="1"/>
              <a:t>skjd</a:t>
            </a:r>
            <a:r>
              <a:rPr lang="en-US" sz="3200" dirty="0"/>
              <a:t> </a:t>
            </a:r>
            <a:r>
              <a:rPr lang="en-US" sz="3200" dirty="0" err="1"/>
              <a:t>csd</a:t>
            </a:r>
            <a:r>
              <a:rPr lang="en-US" sz="3200" dirty="0"/>
              <a:t> cos </a:t>
            </a:r>
            <a:r>
              <a:rPr lang="en-US" sz="3200" dirty="0" err="1"/>
              <a:t>dcos</a:t>
            </a:r>
            <a:r>
              <a:rPr lang="en-US" sz="3200" dirty="0"/>
              <a:t> </a:t>
            </a:r>
            <a:r>
              <a:rPr lang="en-US" sz="3200" dirty="0" err="1"/>
              <a:t>dosdc</a:t>
            </a:r>
            <a:r>
              <a:rPr lang="en-US" sz="3200" dirty="0"/>
              <a:t> so</a:t>
            </a:r>
          </a:p>
          <a:p>
            <a:pPr algn="just" defTabSz="2147325"/>
            <a:r>
              <a:rPr lang="en-US" sz="3200" dirty="0"/>
              <a:t>in a </a:t>
            </a:r>
            <a:r>
              <a:rPr lang="en-US" sz="3200" dirty="0" err="1"/>
              <a:t>jnjnjnkjnkjnkj</a:t>
            </a:r>
            <a:r>
              <a:rPr lang="en-US" sz="3200" dirty="0"/>
              <a:t> </a:t>
            </a:r>
            <a:r>
              <a:rPr lang="en-US" sz="3200" dirty="0" err="1"/>
              <a:t>suh</a:t>
            </a:r>
            <a:r>
              <a:rPr lang="en-US" sz="3200" dirty="0"/>
              <a:t> </a:t>
            </a:r>
            <a:r>
              <a:rPr lang="en-US" sz="3200" dirty="0" err="1"/>
              <a:t>uish</a:t>
            </a:r>
            <a:r>
              <a:rPr lang="en-US" sz="3200" dirty="0"/>
              <a:t> uh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</a:t>
            </a:r>
            <a:r>
              <a:rPr lang="en-US" sz="3200" dirty="0"/>
              <a:t> </a:t>
            </a:r>
            <a:r>
              <a:rPr lang="en-US" sz="3200" dirty="0" err="1"/>
              <a:t>oij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</a:t>
            </a:r>
            <a:r>
              <a:rPr lang="en-US" sz="3200" dirty="0"/>
              <a:t> </a:t>
            </a:r>
            <a:r>
              <a:rPr lang="en-US" sz="3200" dirty="0" err="1"/>
              <a:t>voifj</a:t>
            </a:r>
            <a:r>
              <a:rPr lang="en-US" sz="3200" dirty="0"/>
              <a:t> </a:t>
            </a:r>
            <a:r>
              <a:rPr lang="en-US" sz="3200" dirty="0" err="1"/>
              <a:t>voidjf</a:t>
            </a:r>
            <a:r>
              <a:rPr lang="en-US" sz="3200" dirty="0"/>
              <a:t> </a:t>
            </a:r>
            <a:r>
              <a:rPr lang="en-US" sz="3200" dirty="0" err="1"/>
              <a:t>voijv</a:t>
            </a:r>
            <a:r>
              <a:rPr lang="en-US" sz="3200" dirty="0"/>
              <a:t> </a:t>
            </a:r>
            <a:r>
              <a:rPr lang="en-US" sz="3200" dirty="0" err="1"/>
              <a:t>odijodijv</a:t>
            </a:r>
            <a:r>
              <a:rPr lang="en-US" sz="3200" dirty="0"/>
              <a:t> dv </a:t>
            </a:r>
            <a:r>
              <a:rPr lang="en-US" sz="3200" dirty="0" err="1"/>
              <a:t>jnd</a:t>
            </a:r>
            <a:r>
              <a:rPr lang="en-US" sz="3200" dirty="0"/>
              <a:t> </a:t>
            </a:r>
            <a:r>
              <a:rPr lang="en-US" sz="3200" dirty="0" err="1"/>
              <a:t>jsdnc</a:t>
            </a:r>
            <a:r>
              <a:rPr lang="en-US" sz="3200" dirty="0"/>
              <a:t> </a:t>
            </a:r>
            <a:r>
              <a:rPr lang="en-US" sz="3200" dirty="0" err="1"/>
              <a:t>sjdhc</a:t>
            </a:r>
            <a:r>
              <a:rPr lang="en-US" sz="3200" dirty="0"/>
              <a:t> </a:t>
            </a:r>
            <a:r>
              <a:rPr lang="en-US" sz="3200" dirty="0" err="1"/>
              <a:t>skjd</a:t>
            </a:r>
            <a:r>
              <a:rPr lang="en-US" sz="3200" dirty="0"/>
              <a:t> </a:t>
            </a:r>
            <a:r>
              <a:rPr lang="en-US" sz="3200" dirty="0" err="1"/>
              <a:t>csd</a:t>
            </a:r>
            <a:r>
              <a:rPr lang="en-US" sz="3200" dirty="0"/>
              <a:t> cos </a:t>
            </a:r>
            <a:r>
              <a:rPr lang="en-US" sz="3200" dirty="0" err="1"/>
              <a:t>dcos</a:t>
            </a:r>
            <a:r>
              <a:rPr lang="en-US" sz="3200" dirty="0"/>
              <a:t> </a:t>
            </a:r>
            <a:r>
              <a:rPr lang="en-US" sz="3200" dirty="0" err="1"/>
              <a:t>dosdc</a:t>
            </a:r>
            <a:r>
              <a:rPr lang="en-US" sz="3200" dirty="0"/>
              <a:t> so</a:t>
            </a:r>
          </a:p>
          <a:p>
            <a:pPr algn="just" defTabSz="2147325"/>
            <a:r>
              <a:rPr lang="en-US" sz="3200" dirty="0"/>
              <a:t>in a </a:t>
            </a:r>
            <a:r>
              <a:rPr lang="en-US" sz="3200" dirty="0" err="1"/>
              <a:t>jnjnjnkjnkjnkj</a:t>
            </a:r>
            <a:r>
              <a:rPr lang="en-US" sz="3200" dirty="0"/>
              <a:t> </a:t>
            </a:r>
            <a:r>
              <a:rPr lang="en-US" sz="3200" dirty="0" err="1"/>
              <a:t>suh</a:t>
            </a:r>
            <a:r>
              <a:rPr lang="en-US" sz="3200" dirty="0"/>
              <a:t> </a:t>
            </a:r>
            <a:r>
              <a:rPr lang="en-US" sz="3200" dirty="0" err="1"/>
              <a:t>uish</a:t>
            </a:r>
            <a:r>
              <a:rPr lang="en-US" sz="3200" dirty="0"/>
              <a:t> uh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</a:t>
            </a:r>
            <a:r>
              <a:rPr lang="en-US" sz="3200" dirty="0"/>
              <a:t> </a:t>
            </a:r>
            <a:r>
              <a:rPr lang="en-US" sz="3200" dirty="0" err="1"/>
              <a:t>oij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oifjh</a:t>
            </a:r>
            <a:r>
              <a:rPr lang="en-US" sz="3200" dirty="0"/>
              <a:t> </a:t>
            </a:r>
            <a:r>
              <a:rPr lang="en-US" sz="3200" dirty="0" err="1"/>
              <a:t>oif</a:t>
            </a:r>
            <a:r>
              <a:rPr lang="en-US" sz="3200" dirty="0"/>
              <a:t> </a:t>
            </a:r>
            <a:r>
              <a:rPr lang="en-US" sz="3200" dirty="0" err="1"/>
              <a:t>voifj</a:t>
            </a:r>
            <a:r>
              <a:rPr lang="en-US" sz="3200" dirty="0"/>
              <a:t> </a:t>
            </a:r>
            <a:r>
              <a:rPr lang="en-US" sz="3200" dirty="0" err="1"/>
              <a:t>voidjf</a:t>
            </a:r>
            <a:r>
              <a:rPr lang="en-US" sz="3200" dirty="0"/>
              <a:t> </a:t>
            </a:r>
            <a:r>
              <a:rPr lang="en-US" sz="3200" dirty="0" err="1"/>
              <a:t>voijv</a:t>
            </a:r>
            <a:r>
              <a:rPr lang="en-US" sz="3200" dirty="0"/>
              <a:t> </a:t>
            </a:r>
            <a:r>
              <a:rPr lang="en-US" sz="3200" dirty="0" err="1"/>
              <a:t>odijodijv</a:t>
            </a:r>
            <a:r>
              <a:rPr lang="en-US" sz="3200" dirty="0"/>
              <a:t> dv </a:t>
            </a:r>
            <a:r>
              <a:rPr lang="en-US" sz="3200" dirty="0" err="1"/>
              <a:t>jnd</a:t>
            </a:r>
            <a:r>
              <a:rPr lang="en-US" sz="3200" dirty="0"/>
              <a:t> </a:t>
            </a:r>
            <a:r>
              <a:rPr lang="en-US" sz="3200" dirty="0" err="1"/>
              <a:t>jsdnc</a:t>
            </a:r>
            <a:r>
              <a:rPr lang="en-US" sz="3200" dirty="0"/>
              <a:t> </a:t>
            </a:r>
            <a:r>
              <a:rPr lang="en-US" sz="3200" dirty="0" err="1"/>
              <a:t>sjdhc</a:t>
            </a:r>
            <a:r>
              <a:rPr lang="en-US" sz="3200" dirty="0"/>
              <a:t> </a:t>
            </a:r>
            <a:r>
              <a:rPr lang="en-US" sz="3200" dirty="0" err="1"/>
              <a:t>skjd</a:t>
            </a:r>
            <a:r>
              <a:rPr lang="en-US" sz="3200" dirty="0"/>
              <a:t> </a:t>
            </a:r>
            <a:r>
              <a:rPr lang="en-US" sz="3200" dirty="0" err="1"/>
              <a:t>csd</a:t>
            </a:r>
            <a:r>
              <a:rPr lang="en-US" sz="3200" dirty="0"/>
              <a:t> cos </a:t>
            </a:r>
            <a:r>
              <a:rPr lang="en-US" sz="3200" dirty="0" err="1"/>
              <a:t>dcos</a:t>
            </a:r>
            <a:r>
              <a:rPr lang="en-US" sz="3200" dirty="0"/>
              <a:t> </a:t>
            </a:r>
            <a:r>
              <a:rPr lang="en-US" sz="3200" dirty="0" err="1"/>
              <a:t>dosdc</a:t>
            </a:r>
            <a:r>
              <a:rPr lang="en-US" sz="3200" dirty="0"/>
              <a:t> so</a:t>
            </a:r>
          </a:p>
          <a:p>
            <a:pPr algn="just" defTabSz="2147325">
              <a:spcBef>
                <a:spcPts val="0"/>
              </a:spcBef>
            </a:pPr>
            <a:r>
              <a:rPr lang="en-US" sz="3200" dirty="0" err="1"/>
              <a:t>Oij</a:t>
            </a:r>
            <a:r>
              <a:rPr lang="en-US" sz="3200" dirty="0"/>
              <a:t> </a:t>
            </a:r>
            <a:r>
              <a:rPr lang="en-US" sz="3200" dirty="0" err="1"/>
              <a:t>ioj</a:t>
            </a:r>
            <a:r>
              <a:rPr lang="en-US" sz="3200" dirty="0"/>
              <a:t> </a:t>
            </a:r>
            <a:r>
              <a:rPr lang="en-US" sz="3200" dirty="0" err="1"/>
              <a:t>oijoij</a:t>
            </a:r>
            <a:r>
              <a:rPr lang="en-US" sz="3200" dirty="0"/>
              <a:t> </a:t>
            </a:r>
            <a:r>
              <a:rPr lang="en-US" sz="3200" dirty="0" err="1"/>
              <a:t>iodh</a:t>
            </a:r>
            <a:r>
              <a:rPr lang="en-US" sz="3200" dirty="0"/>
              <a:t> </a:t>
            </a:r>
            <a:r>
              <a:rPr lang="en-US" sz="3200" dirty="0" err="1"/>
              <a:t>uidh</a:t>
            </a:r>
            <a:r>
              <a:rPr lang="en-US" sz="3200" dirty="0"/>
              <a:t> </a:t>
            </a:r>
            <a:r>
              <a:rPr lang="en-US" sz="3200" dirty="0" err="1"/>
              <a:t>iuh</a:t>
            </a:r>
            <a:r>
              <a:rPr lang="en-US" sz="3200" dirty="0"/>
              <a:t> </a:t>
            </a:r>
            <a:r>
              <a:rPr lang="en-US" sz="3200" dirty="0" err="1"/>
              <a:t>iuh</a:t>
            </a:r>
            <a:r>
              <a:rPr lang="en-US" sz="3200" dirty="0"/>
              <a:t> </a:t>
            </a:r>
            <a:r>
              <a:rPr lang="en-US" sz="3200" dirty="0" err="1"/>
              <a:t>iuh</a:t>
            </a:r>
            <a:r>
              <a:rPr lang="en-US" sz="3200" dirty="0"/>
              <a:t> </a:t>
            </a:r>
            <a:r>
              <a:rPr lang="en-US" sz="3200" dirty="0" err="1"/>
              <a:t>iwuh</a:t>
            </a:r>
            <a:r>
              <a:rPr lang="en-US" sz="3200" dirty="0"/>
              <a:t> </a:t>
            </a:r>
            <a:r>
              <a:rPr lang="en-US" sz="3200" dirty="0" err="1"/>
              <a:t>iwudh</a:t>
            </a:r>
            <a:r>
              <a:rPr lang="en-US" sz="3200" dirty="0"/>
              <a:t> </a:t>
            </a:r>
            <a:r>
              <a:rPr lang="en-US" sz="3200" dirty="0" err="1"/>
              <a:t>iwuhiwudh</a:t>
            </a:r>
            <a:r>
              <a:rPr lang="en-US" sz="3200" dirty="0"/>
              <a:t> </a:t>
            </a:r>
            <a:r>
              <a:rPr lang="en-US" sz="3200" dirty="0" err="1"/>
              <a:t>iwuh</a:t>
            </a:r>
            <a:r>
              <a:rPr lang="en-US" sz="3200" dirty="0"/>
              <a:t> </a:t>
            </a:r>
            <a:r>
              <a:rPr lang="en-US" sz="3200" dirty="0" err="1"/>
              <a:t>iwuh</a:t>
            </a:r>
            <a:endParaRPr lang="en-US" sz="3200" dirty="0"/>
          </a:p>
          <a:p>
            <a:pPr algn="just" defTabSz="2147325"/>
            <a:r>
              <a:rPr lang="en-US" sz="3200" dirty="0" err="1"/>
              <a:t>Oij</a:t>
            </a:r>
            <a:r>
              <a:rPr lang="en-US" sz="3200" dirty="0"/>
              <a:t> </a:t>
            </a:r>
            <a:r>
              <a:rPr lang="en-US" sz="3200" dirty="0" err="1"/>
              <a:t>ioj</a:t>
            </a:r>
            <a:r>
              <a:rPr lang="en-US" sz="3200" dirty="0"/>
              <a:t> </a:t>
            </a:r>
            <a:r>
              <a:rPr lang="en-US" sz="3200" dirty="0" err="1"/>
              <a:t>oijoij</a:t>
            </a:r>
            <a:r>
              <a:rPr lang="en-US" sz="3200" dirty="0"/>
              <a:t> </a:t>
            </a:r>
            <a:r>
              <a:rPr lang="en-US" sz="3200" dirty="0" err="1"/>
              <a:t>iodh</a:t>
            </a:r>
            <a:r>
              <a:rPr lang="en-US" sz="3200" dirty="0"/>
              <a:t> </a:t>
            </a:r>
            <a:r>
              <a:rPr lang="en-US" sz="3200" dirty="0" err="1"/>
              <a:t>uidh</a:t>
            </a:r>
            <a:r>
              <a:rPr lang="en-US" sz="3200" dirty="0"/>
              <a:t> </a:t>
            </a:r>
            <a:r>
              <a:rPr lang="en-US" sz="3200" dirty="0" err="1"/>
              <a:t>iuh</a:t>
            </a:r>
            <a:r>
              <a:rPr lang="en-US" sz="3200" dirty="0"/>
              <a:t> </a:t>
            </a:r>
            <a:r>
              <a:rPr lang="en-US" sz="3200" dirty="0" err="1"/>
              <a:t>iuh</a:t>
            </a:r>
            <a:r>
              <a:rPr lang="en-US" sz="3200" dirty="0"/>
              <a:t> </a:t>
            </a:r>
            <a:r>
              <a:rPr lang="en-US" sz="3200" dirty="0" err="1"/>
              <a:t>iuh</a:t>
            </a:r>
            <a:r>
              <a:rPr lang="en-US" sz="3200" dirty="0"/>
              <a:t> </a:t>
            </a:r>
            <a:r>
              <a:rPr lang="en-US" sz="3200" dirty="0" err="1"/>
              <a:t>iwuh</a:t>
            </a:r>
            <a:r>
              <a:rPr lang="en-US" sz="3200" dirty="0"/>
              <a:t> </a:t>
            </a:r>
            <a:r>
              <a:rPr lang="en-US" sz="3200" dirty="0" err="1"/>
              <a:t>iwudh</a:t>
            </a:r>
            <a:r>
              <a:rPr lang="en-US" sz="3200" dirty="0"/>
              <a:t> </a:t>
            </a:r>
            <a:r>
              <a:rPr lang="en-US" sz="3200" dirty="0" err="1"/>
              <a:t>iwuhiwudh</a:t>
            </a:r>
            <a:r>
              <a:rPr lang="en-US" sz="3200" dirty="0"/>
              <a:t> </a:t>
            </a:r>
            <a:r>
              <a:rPr lang="en-US" sz="3200" dirty="0" err="1"/>
              <a:t>iwuh</a:t>
            </a:r>
            <a:r>
              <a:rPr lang="en-US" sz="3200" dirty="0"/>
              <a:t> </a:t>
            </a:r>
            <a:r>
              <a:rPr lang="en-US" sz="3200" dirty="0" err="1"/>
              <a:t>iwuh</a:t>
            </a:r>
            <a:r>
              <a:rPr lang="en-US" sz="3200" dirty="0"/>
              <a:t> </a:t>
            </a:r>
            <a:r>
              <a:rPr lang="en-US" sz="3200" dirty="0" err="1"/>
              <a:t>iwu</a:t>
            </a:r>
            <a:r>
              <a:rPr lang="en-US" sz="3200" dirty="0"/>
              <a:t> h.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96369" y="14458338"/>
            <a:ext cx="20541713" cy="69120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2" spcCol="540000">
            <a:noAutofit/>
          </a:bodyPr>
          <a:lstStyle/>
          <a:p>
            <a:pPr algn="just" defTabSz="2147325">
              <a:lnSpc>
                <a:spcPct val="150000"/>
              </a:lnSpc>
              <a:spcBef>
                <a:spcPts val="0"/>
              </a:spcBef>
              <a:spcAft>
                <a:spcPts val="906"/>
              </a:spcAft>
            </a:pPr>
            <a:r>
              <a:rPr lang="en-US" sz="4000" dirty="0">
                <a:solidFill>
                  <a:srgbClr val="C00000"/>
                </a:solidFill>
                <a:latin typeface="Gill Sans MT" panose="020B0502020104020203" pitchFamily="34" charset="0"/>
              </a:rPr>
              <a:t>Results and Discussion </a:t>
            </a:r>
          </a:p>
          <a:p>
            <a:pPr algn="just" defTabSz="2147325">
              <a:spcBef>
                <a:spcPts val="0"/>
              </a:spcBef>
            </a:pPr>
            <a:r>
              <a:rPr lang="en-US" sz="3200" dirty="0" err="1"/>
              <a:t>sudhosjv</a:t>
            </a:r>
            <a:r>
              <a:rPr lang="en-US" sz="3200" dirty="0"/>
              <a:t> </a:t>
            </a:r>
            <a:r>
              <a:rPr lang="en-US" sz="3200" dirty="0" err="1"/>
              <a:t>osiujhv</a:t>
            </a:r>
            <a:r>
              <a:rPr lang="en-US" sz="3200" dirty="0"/>
              <a:t> </a:t>
            </a:r>
            <a:r>
              <a:rPr lang="en-US" sz="3200" dirty="0" err="1"/>
              <a:t>ojhv</a:t>
            </a:r>
            <a:r>
              <a:rPr lang="en-US" sz="3200" dirty="0"/>
              <a:t> </a:t>
            </a:r>
            <a:r>
              <a:rPr lang="en-US" sz="3200" dirty="0" err="1"/>
              <a:t>ojh</a:t>
            </a:r>
            <a:r>
              <a:rPr lang="en-US" sz="3200" dirty="0"/>
              <a:t> </a:t>
            </a:r>
            <a:r>
              <a:rPr lang="en-US" sz="3200" dirty="0" err="1"/>
              <a:t>vosi</a:t>
            </a:r>
            <a:r>
              <a:rPr lang="en-US" sz="3200" dirty="0"/>
              <a:t> </a:t>
            </a:r>
            <a:r>
              <a:rPr lang="en-US" sz="3200" dirty="0" err="1"/>
              <a:t>jvosijo</a:t>
            </a:r>
            <a:endParaRPr lang="en-US" sz="3200" dirty="0"/>
          </a:p>
          <a:p>
            <a:pPr algn="just" defTabSz="2147325">
              <a:spcBef>
                <a:spcPts val="0"/>
              </a:spcBef>
            </a:pP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kijiyguty</a:t>
            </a:r>
            <a:r>
              <a:rPr lang="en-US" sz="3200" dirty="0"/>
              <a:t> </a:t>
            </a:r>
            <a:r>
              <a:rPr lang="en-US" sz="3200" dirty="0" err="1"/>
              <a:t>ytf</a:t>
            </a:r>
            <a:r>
              <a:rPr lang="en-US" sz="3200" dirty="0"/>
              <a:t> </a:t>
            </a:r>
            <a:r>
              <a:rPr lang="en-US" sz="3200" dirty="0" err="1"/>
              <a:t>trdy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mk</a:t>
            </a:r>
            <a:r>
              <a:rPr lang="en-US" sz="3200" dirty="0"/>
              <a:t>  m kl r </a:t>
            </a:r>
            <a:r>
              <a:rPr lang="en-US" sz="3200" dirty="0" err="1"/>
              <a:t>werg</a:t>
            </a:r>
            <a:r>
              <a:rPr lang="en-US" sz="3200" dirty="0"/>
              <a:t> </a:t>
            </a:r>
            <a:r>
              <a:rPr lang="en-US" sz="3200" dirty="0" err="1"/>
              <a:t>wergw</a:t>
            </a:r>
            <a:r>
              <a:rPr lang="en-US" sz="3200" dirty="0"/>
              <a:t> </a:t>
            </a:r>
            <a:r>
              <a:rPr lang="en-US" sz="3200" dirty="0" err="1"/>
              <a:t>erfagyliç</a:t>
            </a:r>
            <a:r>
              <a:rPr lang="en-US" sz="3200" dirty="0"/>
              <a:t> </a:t>
            </a:r>
            <a:r>
              <a:rPr lang="en-US" sz="3200" dirty="0" err="1"/>
              <a:t>çjçjç</a:t>
            </a:r>
            <a:r>
              <a:rPr lang="en-US" sz="3200" dirty="0"/>
              <a:t> h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fyh</a:t>
            </a:r>
            <a:r>
              <a:rPr lang="en-US" sz="3200" dirty="0"/>
              <a:t> </a:t>
            </a:r>
            <a:r>
              <a:rPr lang="en-US" sz="3200" dirty="0" err="1"/>
              <a:t>rg</a:t>
            </a:r>
            <a:r>
              <a:rPr lang="en-US" sz="3200" dirty="0"/>
              <a:t>  </a:t>
            </a:r>
            <a:r>
              <a:rPr lang="en-US" sz="3200" dirty="0" err="1"/>
              <a:t>kj</a:t>
            </a:r>
            <a:r>
              <a:rPr lang="en-US" sz="3200" dirty="0"/>
              <a:t> j </a:t>
            </a:r>
            <a:r>
              <a:rPr lang="en-US" sz="3200" dirty="0" err="1"/>
              <a:t>nlkn</a:t>
            </a:r>
            <a:r>
              <a:rPr lang="en-US" sz="3200" dirty="0"/>
              <a:t> </a:t>
            </a:r>
            <a:r>
              <a:rPr lang="en-US" sz="3200" dirty="0" err="1"/>
              <a:t>ljnl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</a:t>
            </a:r>
            <a:r>
              <a:rPr lang="en-US" sz="3200" dirty="0" err="1"/>
              <a:t>knkj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</a:t>
            </a:r>
            <a:r>
              <a:rPr lang="en-US" sz="3200" dirty="0" err="1"/>
              <a:t>jlkn</a:t>
            </a:r>
            <a:r>
              <a:rPr lang="en-US" sz="3200" dirty="0"/>
              <a:t> </a:t>
            </a:r>
            <a:r>
              <a:rPr lang="en-US" sz="3200" dirty="0" err="1"/>
              <a:t>lkm</a:t>
            </a:r>
            <a:r>
              <a:rPr lang="en-US" sz="3200" dirty="0"/>
              <a:t> </a:t>
            </a:r>
            <a:r>
              <a:rPr lang="en-US" sz="3200" dirty="0" err="1"/>
              <a:t>lkml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kmlk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kl m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M </a:t>
            </a:r>
            <a:r>
              <a:rPr lang="en-US" sz="3200" dirty="0" err="1"/>
              <a:t>nn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nkjbj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ml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nlk</a:t>
            </a:r>
            <a:r>
              <a:rPr lang="en-US" sz="3200" dirty="0"/>
              <a:t> </a:t>
            </a:r>
            <a:r>
              <a:rPr lang="en-US" sz="3200" dirty="0" err="1"/>
              <a:t>mljk</a:t>
            </a:r>
            <a:r>
              <a:rPr lang="en-US" sz="3200" dirty="0"/>
              <a:t> </a:t>
            </a:r>
            <a:r>
              <a:rPr lang="en-US" sz="3200" dirty="0" err="1"/>
              <a:t>bjhb</a:t>
            </a:r>
            <a:r>
              <a:rPr lang="en-US" sz="3200" dirty="0"/>
              <a:t> </a:t>
            </a:r>
            <a:r>
              <a:rPr lang="en-US" sz="3200" dirty="0" err="1"/>
              <a:t>gvgdxfsdzfdh</a:t>
            </a:r>
            <a:r>
              <a:rPr lang="en-US" sz="3200" dirty="0"/>
              <a:t> </a:t>
            </a:r>
            <a:r>
              <a:rPr lang="en-US" sz="3200" dirty="0" err="1"/>
              <a:t>ggv</a:t>
            </a:r>
            <a:r>
              <a:rPr lang="en-US" sz="3200" dirty="0"/>
              <a:t> </a:t>
            </a:r>
            <a:r>
              <a:rPr lang="en-US" sz="3200" dirty="0" err="1"/>
              <a:t>kjnk</a:t>
            </a:r>
            <a:r>
              <a:rPr lang="en-US" sz="3200" dirty="0"/>
              <a:t> </a:t>
            </a:r>
            <a:r>
              <a:rPr lang="en-US" sz="3200" dirty="0" err="1"/>
              <a:t>jnkjnkjb</a:t>
            </a:r>
            <a:r>
              <a:rPr lang="en-US" sz="3200" dirty="0"/>
              <a:t> </a:t>
            </a:r>
            <a:r>
              <a:rPr lang="en-US" sz="3200" dirty="0" err="1"/>
              <a:t>jhvjh</a:t>
            </a:r>
            <a:r>
              <a:rPr lang="en-US" sz="3200" dirty="0"/>
              <a:t> </a:t>
            </a:r>
            <a:r>
              <a:rPr lang="en-US" sz="3200" dirty="0" err="1"/>
              <a:t>ghbkjnkjbjvj</a:t>
            </a:r>
            <a:r>
              <a:rPr lang="en-US" sz="3200" dirty="0"/>
              <a:t> </a:t>
            </a:r>
            <a:r>
              <a:rPr lang="en-US" sz="3200" dirty="0" err="1"/>
              <a:t>hbjhbj</a:t>
            </a:r>
            <a:r>
              <a:rPr lang="en-US" sz="3200" dirty="0"/>
              <a:t> </a:t>
            </a:r>
            <a:r>
              <a:rPr lang="en-US" sz="3200" dirty="0" err="1"/>
              <a:t>hbj</a:t>
            </a:r>
            <a:r>
              <a:rPr lang="en-US" sz="3200" dirty="0"/>
              <a:t> </a:t>
            </a:r>
            <a:r>
              <a:rPr lang="en-US" sz="3200" dirty="0" err="1"/>
              <a:t>vj</a:t>
            </a:r>
            <a:r>
              <a:rPr lang="en-US" sz="3200" dirty="0"/>
              <a:t> </a:t>
            </a:r>
            <a:r>
              <a:rPr lang="en-US" sz="3200" dirty="0" err="1"/>
              <a:t>hj</a:t>
            </a:r>
            <a:r>
              <a:rPr lang="en-US" sz="3200" dirty="0"/>
              <a:t> v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Khb</a:t>
            </a:r>
            <a:r>
              <a:rPr lang="en-US" sz="3200" dirty="0"/>
              <a:t> </a:t>
            </a:r>
            <a:r>
              <a:rPr lang="en-US" sz="3200" dirty="0" err="1"/>
              <a:t>kjn</a:t>
            </a:r>
            <a:r>
              <a:rPr lang="en-US" sz="3200" dirty="0"/>
              <a:t> </a:t>
            </a:r>
            <a:r>
              <a:rPr lang="en-US" sz="3200" dirty="0" err="1"/>
              <a:t>khbkj</a:t>
            </a:r>
            <a:r>
              <a:rPr lang="en-US" sz="3200" dirty="0"/>
              <a:t> </a:t>
            </a:r>
            <a:r>
              <a:rPr lang="en-US" sz="3200" dirty="0" err="1"/>
              <a:t>bnkhbk</a:t>
            </a:r>
            <a:r>
              <a:rPr lang="en-US" sz="3200" dirty="0"/>
              <a:t> </a:t>
            </a:r>
            <a:r>
              <a:rPr lang="en-US" sz="3200" dirty="0" err="1"/>
              <a:t>jbhjvh</a:t>
            </a:r>
            <a:r>
              <a:rPr lang="en-US" sz="3200" dirty="0"/>
              <a:t> </a:t>
            </a:r>
            <a:r>
              <a:rPr lang="en-US" sz="3200" dirty="0" err="1"/>
              <a:t>gkjbjvjhvk</a:t>
            </a:r>
            <a:r>
              <a:rPr lang="en-US" sz="3200" dirty="0"/>
              <a:t> </a:t>
            </a:r>
            <a:r>
              <a:rPr lang="en-US" sz="3200" dirty="0" err="1"/>
              <a:t>jbk</a:t>
            </a:r>
            <a:r>
              <a:rPr lang="en-US" sz="3200" dirty="0"/>
              <a:t> </a:t>
            </a:r>
            <a:r>
              <a:rPr lang="en-US" sz="3200" dirty="0" err="1"/>
              <a:t>hvk</a:t>
            </a:r>
            <a:r>
              <a:rPr lang="en-US" sz="3200" dirty="0"/>
              <a:t> </a:t>
            </a:r>
            <a:r>
              <a:rPr lang="en-US" sz="3200" dirty="0" err="1"/>
              <a:t>jbjk</a:t>
            </a:r>
            <a:r>
              <a:rPr lang="en-US" sz="3200" dirty="0"/>
              <a:t> </a:t>
            </a:r>
            <a:r>
              <a:rPr lang="en-US" sz="3200" dirty="0" err="1"/>
              <a:t>hb</a:t>
            </a: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 </a:t>
            </a:r>
            <a:r>
              <a:rPr lang="en-US" sz="3200" dirty="0" err="1"/>
              <a:t>hbjhb</a:t>
            </a:r>
            <a:r>
              <a:rPr lang="en-US" sz="3200" dirty="0"/>
              <a:t> </a:t>
            </a:r>
            <a:r>
              <a:rPr lang="en-US" sz="3200" dirty="0" err="1"/>
              <a:t>asfwer</a:t>
            </a:r>
            <a:r>
              <a:rPr lang="en-US" sz="3200" dirty="0"/>
              <a:t>.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kijiyguty</a:t>
            </a:r>
            <a:r>
              <a:rPr lang="en-US" sz="3200" dirty="0"/>
              <a:t> </a:t>
            </a:r>
            <a:r>
              <a:rPr lang="en-US" sz="3200" dirty="0" err="1"/>
              <a:t>ytf</a:t>
            </a:r>
            <a:r>
              <a:rPr lang="en-US" sz="3200" dirty="0"/>
              <a:t> </a:t>
            </a:r>
            <a:r>
              <a:rPr lang="en-US" sz="3200" dirty="0" err="1"/>
              <a:t>trdy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mk</a:t>
            </a:r>
            <a:r>
              <a:rPr lang="en-US" sz="3200" dirty="0"/>
              <a:t>  m kl r </a:t>
            </a:r>
            <a:r>
              <a:rPr lang="en-US" sz="3200" dirty="0" err="1"/>
              <a:t>werg</a:t>
            </a:r>
            <a:r>
              <a:rPr lang="en-US" sz="3200" dirty="0"/>
              <a:t> </a:t>
            </a:r>
            <a:r>
              <a:rPr lang="en-US" sz="3200" dirty="0" err="1"/>
              <a:t>wergw</a:t>
            </a:r>
            <a:r>
              <a:rPr lang="en-US" sz="3200" dirty="0"/>
              <a:t> </a:t>
            </a:r>
            <a:r>
              <a:rPr lang="en-US" sz="3200" dirty="0" err="1"/>
              <a:t>erfagyliç</a:t>
            </a:r>
            <a:r>
              <a:rPr lang="en-US" sz="3200" dirty="0"/>
              <a:t> </a:t>
            </a:r>
            <a:r>
              <a:rPr lang="en-US" sz="3200" dirty="0" err="1"/>
              <a:t>çjçjç</a:t>
            </a:r>
            <a:r>
              <a:rPr lang="en-US" sz="3200" dirty="0"/>
              <a:t> h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fyh</a:t>
            </a:r>
            <a:r>
              <a:rPr lang="en-US" sz="3200" dirty="0"/>
              <a:t> </a:t>
            </a:r>
            <a:r>
              <a:rPr lang="en-US" sz="3200" dirty="0" err="1"/>
              <a:t>rg</a:t>
            </a:r>
            <a:r>
              <a:rPr lang="en-US" sz="3200" dirty="0"/>
              <a:t>  </a:t>
            </a:r>
            <a:r>
              <a:rPr lang="en-US" sz="3200" dirty="0" err="1"/>
              <a:t>kj</a:t>
            </a:r>
            <a:r>
              <a:rPr lang="en-US" sz="3200" dirty="0"/>
              <a:t> j </a:t>
            </a:r>
            <a:r>
              <a:rPr lang="en-US" sz="3200" dirty="0" err="1"/>
              <a:t>nlkn</a:t>
            </a:r>
            <a:r>
              <a:rPr lang="en-US" sz="3200" dirty="0"/>
              <a:t> </a:t>
            </a:r>
            <a:r>
              <a:rPr lang="en-US" sz="3200" dirty="0" err="1"/>
              <a:t>ljnl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</a:t>
            </a:r>
            <a:r>
              <a:rPr lang="en-US" sz="3200" dirty="0" err="1"/>
              <a:t>knkj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</a:t>
            </a:r>
            <a:r>
              <a:rPr lang="en-US" sz="3200" dirty="0" err="1"/>
              <a:t>jlkn</a:t>
            </a:r>
            <a:r>
              <a:rPr lang="en-US" sz="3200" dirty="0"/>
              <a:t> </a:t>
            </a:r>
            <a:r>
              <a:rPr lang="en-US" sz="3200" dirty="0" err="1"/>
              <a:t>lkm</a:t>
            </a:r>
            <a:r>
              <a:rPr lang="en-US" sz="3200" dirty="0"/>
              <a:t> </a:t>
            </a:r>
            <a:r>
              <a:rPr lang="en-US" sz="3200" dirty="0" err="1"/>
              <a:t>lkml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kmlk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kl m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M </a:t>
            </a:r>
            <a:r>
              <a:rPr lang="en-US" sz="3200" dirty="0" err="1"/>
              <a:t>nn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nkjbj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ml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nlk</a:t>
            </a:r>
            <a:r>
              <a:rPr lang="en-US" sz="3200" dirty="0"/>
              <a:t> </a:t>
            </a:r>
            <a:r>
              <a:rPr lang="en-US" sz="3200" dirty="0" err="1"/>
              <a:t>mljk</a:t>
            </a:r>
            <a:r>
              <a:rPr lang="en-US" sz="3200" dirty="0"/>
              <a:t> </a:t>
            </a:r>
            <a:r>
              <a:rPr lang="en-US" sz="3200" dirty="0" err="1"/>
              <a:t>bjhb</a:t>
            </a:r>
            <a:r>
              <a:rPr lang="en-US" sz="3200" dirty="0"/>
              <a:t> </a:t>
            </a:r>
            <a:r>
              <a:rPr lang="en-US" sz="3200" dirty="0" err="1"/>
              <a:t>gvgdxfsdzfdh</a:t>
            </a:r>
            <a:r>
              <a:rPr lang="en-US" sz="3200" dirty="0"/>
              <a:t> </a:t>
            </a:r>
            <a:r>
              <a:rPr lang="en-US" sz="3200" dirty="0" err="1"/>
              <a:t>ggv</a:t>
            </a:r>
            <a:r>
              <a:rPr lang="en-US" sz="3200" dirty="0"/>
              <a:t> </a:t>
            </a:r>
            <a:r>
              <a:rPr lang="en-US" sz="3200" dirty="0" err="1"/>
              <a:t>kjnk</a:t>
            </a:r>
            <a:r>
              <a:rPr lang="en-US" sz="3200" dirty="0"/>
              <a:t> </a:t>
            </a:r>
            <a:r>
              <a:rPr lang="en-US" sz="3200" dirty="0" err="1"/>
              <a:t>jnkjnkjb</a:t>
            </a:r>
            <a:r>
              <a:rPr lang="en-US" sz="3200" dirty="0"/>
              <a:t> </a:t>
            </a:r>
            <a:r>
              <a:rPr lang="en-US" sz="3200" dirty="0" err="1"/>
              <a:t>jhvjh</a:t>
            </a:r>
            <a:r>
              <a:rPr lang="en-US" sz="3200" dirty="0"/>
              <a:t> </a:t>
            </a:r>
            <a:r>
              <a:rPr lang="en-US" sz="3200" dirty="0" err="1"/>
              <a:t>ghbkjnkjbjvj</a:t>
            </a:r>
            <a:r>
              <a:rPr lang="en-US" sz="3200" dirty="0"/>
              <a:t> </a:t>
            </a:r>
            <a:r>
              <a:rPr lang="en-US" sz="3200" dirty="0" err="1"/>
              <a:t>hbjhbj</a:t>
            </a:r>
            <a:r>
              <a:rPr lang="en-US" sz="3200" dirty="0"/>
              <a:t> </a:t>
            </a:r>
            <a:r>
              <a:rPr lang="en-US" sz="3200" dirty="0" err="1"/>
              <a:t>hbj</a:t>
            </a:r>
            <a:r>
              <a:rPr lang="en-US" sz="3200" dirty="0"/>
              <a:t> </a:t>
            </a:r>
            <a:r>
              <a:rPr lang="en-US" sz="3200" dirty="0" err="1"/>
              <a:t>vj</a:t>
            </a:r>
            <a:r>
              <a:rPr lang="en-US" sz="3200" dirty="0"/>
              <a:t> </a:t>
            </a:r>
            <a:r>
              <a:rPr lang="en-US" sz="3200" dirty="0" err="1"/>
              <a:t>hj</a:t>
            </a:r>
            <a:r>
              <a:rPr lang="en-US" sz="3200" dirty="0"/>
              <a:t> v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Khb</a:t>
            </a:r>
            <a:r>
              <a:rPr lang="en-US" sz="3200" dirty="0"/>
              <a:t> </a:t>
            </a:r>
            <a:r>
              <a:rPr lang="en-US" sz="3200" dirty="0" err="1"/>
              <a:t>kjn</a:t>
            </a:r>
            <a:r>
              <a:rPr lang="en-US" sz="3200" dirty="0"/>
              <a:t> </a:t>
            </a:r>
            <a:r>
              <a:rPr lang="en-US" sz="3200" dirty="0" err="1"/>
              <a:t>khbkj</a:t>
            </a:r>
            <a:r>
              <a:rPr lang="en-US" sz="3200" dirty="0"/>
              <a:t> </a:t>
            </a:r>
            <a:r>
              <a:rPr lang="en-US" sz="3200" dirty="0" err="1"/>
              <a:t>bnkhbk</a:t>
            </a:r>
            <a:r>
              <a:rPr lang="en-US" sz="3200" dirty="0"/>
              <a:t> </a:t>
            </a:r>
            <a:r>
              <a:rPr lang="en-US" sz="3200" dirty="0" err="1"/>
              <a:t>jbhjvh</a:t>
            </a:r>
            <a:r>
              <a:rPr lang="en-US" sz="3200" dirty="0"/>
              <a:t> </a:t>
            </a:r>
            <a:r>
              <a:rPr lang="en-US" sz="3200" dirty="0" err="1"/>
              <a:t>gkjbjvjhvk</a:t>
            </a:r>
            <a:r>
              <a:rPr lang="en-US" sz="3200" dirty="0"/>
              <a:t> </a:t>
            </a:r>
            <a:r>
              <a:rPr lang="en-US" sz="3200" dirty="0" err="1"/>
              <a:t>jbk</a:t>
            </a:r>
            <a:r>
              <a:rPr lang="en-US" sz="3200" dirty="0"/>
              <a:t> </a:t>
            </a:r>
            <a:r>
              <a:rPr lang="en-US" sz="3200" dirty="0" err="1"/>
              <a:t>hvk</a:t>
            </a:r>
            <a:r>
              <a:rPr lang="en-US" sz="3200" dirty="0"/>
              <a:t> </a:t>
            </a:r>
            <a:r>
              <a:rPr lang="en-US" sz="3200" dirty="0" err="1"/>
              <a:t>jbjk</a:t>
            </a:r>
            <a:r>
              <a:rPr lang="en-US" sz="3200" dirty="0"/>
              <a:t> </a:t>
            </a:r>
            <a:r>
              <a:rPr lang="en-US" sz="3200" dirty="0" err="1"/>
              <a:t>hb</a:t>
            </a: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 </a:t>
            </a:r>
            <a:r>
              <a:rPr lang="en-US" sz="3200" dirty="0" err="1"/>
              <a:t>hbjhb</a:t>
            </a:r>
            <a:r>
              <a:rPr lang="en-US" sz="3200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2468114" y="19862874"/>
            <a:ext cx="8316390" cy="573339"/>
          </a:xfrm>
          <a:prstGeom prst="rect">
            <a:avLst/>
          </a:prstGeom>
          <a:noFill/>
        </p:spPr>
        <p:txBody>
          <a:bodyPr wrap="square" lIns="69010" tIns="34505" rIns="69010" bIns="34505" rtlCol="0">
            <a:spAutoFit/>
          </a:bodyPr>
          <a:lstStyle/>
          <a:p>
            <a:r>
              <a:rPr lang="pt-PT" sz="3200" dirty="0">
                <a:latin typeface="+mj-lt"/>
              </a:rPr>
              <a:t>Figure 1 – </a:t>
            </a:r>
            <a:r>
              <a:rPr lang="en-US" sz="3200" dirty="0">
                <a:latin typeface="+mj-lt"/>
              </a:rPr>
              <a:t>Conditions 1 and 2: mean frequency </a:t>
            </a:r>
            <a:endParaRPr lang="pt-PT" sz="2800" dirty="0">
              <a:latin typeface="+mj-lt"/>
            </a:endParaRPr>
          </a:p>
        </p:txBody>
      </p:sp>
      <p:sp>
        <p:nvSpPr>
          <p:cNvPr id="13" name="Rectângulo arredondado 21"/>
          <p:cNvSpPr/>
          <p:nvPr/>
        </p:nvSpPr>
        <p:spPr>
          <a:xfrm>
            <a:off x="1008337" y="21890607"/>
            <a:ext cx="30387376" cy="3024336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BE1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 sz="4800">
              <a:latin typeface="+mj-lt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8610" y="15008772"/>
            <a:ext cx="9626115" cy="456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296369" y="22058355"/>
            <a:ext cx="29488135" cy="28565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 numCol="3" spcCol="180000">
            <a:noAutofit/>
          </a:bodyPr>
          <a:lstStyle/>
          <a:p>
            <a:pPr defTabSz="2147325">
              <a:lnSpc>
                <a:spcPct val="150000"/>
              </a:lnSpc>
              <a:spcBef>
                <a:spcPts val="0"/>
              </a:spcBef>
              <a:spcAft>
                <a:spcPts val="906"/>
              </a:spcAft>
            </a:pPr>
            <a:r>
              <a:rPr lang="en-US" sz="4000" dirty="0">
                <a:solidFill>
                  <a:srgbClr val="C00000"/>
                </a:solidFill>
                <a:latin typeface="Gill Sans MT" panose="020B0502020104020203" pitchFamily="34" charset="0"/>
              </a:rPr>
              <a:t>Conclusions</a:t>
            </a:r>
            <a:r>
              <a:rPr lang="en-US" sz="4000" dirty="0">
                <a:solidFill>
                  <a:srgbClr val="9E6934"/>
                </a:solidFill>
                <a:latin typeface="+mj-lt"/>
              </a:rPr>
              <a:t> 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kijiyguty</a:t>
            </a:r>
            <a:r>
              <a:rPr lang="en-US" sz="3200" dirty="0"/>
              <a:t> </a:t>
            </a:r>
            <a:r>
              <a:rPr lang="en-US" sz="3200" dirty="0" err="1"/>
              <a:t>ytf</a:t>
            </a:r>
            <a:r>
              <a:rPr lang="en-US" sz="3200" dirty="0"/>
              <a:t> </a:t>
            </a:r>
            <a:r>
              <a:rPr lang="en-US" sz="3200" dirty="0" err="1"/>
              <a:t>trdy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mk</a:t>
            </a:r>
            <a:r>
              <a:rPr lang="en-US" sz="3200" dirty="0"/>
              <a:t>  m kl r </a:t>
            </a:r>
            <a:r>
              <a:rPr lang="en-US" sz="3200" dirty="0" err="1"/>
              <a:t>werg</a:t>
            </a:r>
            <a:r>
              <a:rPr lang="en-US" sz="3200" dirty="0"/>
              <a:t> </a:t>
            </a:r>
            <a:r>
              <a:rPr lang="en-US" sz="3200" dirty="0" err="1"/>
              <a:t>wergw</a:t>
            </a:r>
            <a:r>
              <a:rPr lang="en-US" sz="3200" dirty="0"/>
              <a:t> </a:t>
            </a:r>
            <a:r>
              <a:rPr lang="en-US" sz="3200" dirty="0" err="1"/>
              <a:t>erfagyliç</a:t>
            </a:r>
            <a:r>
              <a:rPr lang="en-US" sz="3200" dirty="0"/>
              <a:t> </a:t>
            </a:r>
            <a:r>
              <a:rPr lang="en-US" sz="3200" dirty="0" err="1"/>
              <a:t>çjçjç</a:t>
            </a:r>
            <a:r>
              <a:rPr lang="en-US" sz="3200" dirty="0"/>
              <a:t> h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fyh</a:t>
            </a:r>
            <a:r>
              <a:rPr lang="en-US" sz="3200" dirty="0"/>
              <a:t> </a:t>
            </a:r>
            <a:r>
              <a:rPr lang="en-US" sz="3200" dirty="0" err="1"/>
              <a:t>rg</a:t>
            </a:r>
            <a:r>
              <a:rPr lang="en-US" sz="3200" dirty="0"/>
              <a:t>  </a:t>
            </a:r>
            <a:r>
              <a:rPr lang="en-US" sz="3200" dirty="0" err="1"/>
              <a:t>kj</a:t>
            </a:r>
            <a:r>
              <a:rPr lang="en-US" sz="3200" dirty="0"/>
              <a:t> j </a:t>
            </a:r>
            <a:r>
              <a:rPr lang="en-US" sz="3200" dirty="0" err="1"/>
              <a:t>nlkn</a:t>
            </a:r>
            <a:r>
              <a:rPr lang="en-US" sz="3200" dirty="0"/>
              <a:t> </a:t>
            </a:r>
            <a:r>
              <a:rPr lang="en-US" sz="3200" dirty="0" err="1"/>
              <a:t>ljnl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</a:t>
            </a:r>
            <a:r>
              <a:rPr lang="en-US" sz="3200" dirty="0" err="1"/>
              <a:t>knkj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</a:t>
            </a:r>
            <a:r>
              <a:rPr lang="en-US" sz="3200" dirty="0" err="1"/>
              <a:t>jlkn</a:t>
            </a:r>
            <a:r>
              <a:rPr lang="en-US" sz="3200" dirty="0"/>
              <a:t> </a:t>
            </a:r>
            <a:r>
              <a:rPr lang="en-US" sz="3200" dirty="0" err="1"/>
              <a:t>lkm</a:t>
            </a:r>
            <a:r>
              <a:rPr lang="en-US" sz="3200" dirty="0"/>
              <a:t> </a:t>
            </a:r>
            <a:r>
              <a:rPr lang="en-US" sz="3200" dirty="0" err="1"/>
              <a:t>lkml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kmlk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kl m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M </a:t>
            </a:r>
            <a:r>
              <a:rPr lang="en-US" sz="3200" dirty="0" err="1"/>
              <a:t>nn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nkjbj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ml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nlk</a:t>
            </a:r>
            <a:r>
              <a:rPr lang="en-US" sz="3200" dirty="0"/>
              <a:t> </a:t>
            </a:r>
            <a:r>
              <a:rPr lang="en-US" sz="3200" dirty="0" err="1"/>
              <a:t>mljk</a:t>
            </a:r>
            <a:r>
              <a:rPr lang="en-US" sz="3200" dirty="0"/>
              <a:t> </a:t>
            </a:r>
            <a:r>
              <a:rPr lang="en-US" sz="3200" dirty="0" err="1"/>
              <a:t>bjhb</a:t>
            </a:r>
            <a:r>
              <a:rPr lang="en-US" sz="3200" dirty="0"/>
              <a:t> </a:t>
            </a:r>
            <a:r>
              <a:rPr lang="en-US" sz="3200" dirty="0" err="1"/>
              <a:t>gvgdxfsdzfdh</a:t>
            </a:r>
            <a:r>
              <a:rPr lang="en-US" sz="3200" dirty="0"/>
              <a:t> </a:t>
            </a:r>
            <a:r>
              <a:rPr lang="en-US" sz="3200" dirty="0" err="1"/>
              <a:t>ggv</a:t>
            </a:r>
            <a:r>
              <a:rPr lang="en-US" sz="3200" dirty="0"/>
              <a:t> </a:t>
            </a:r>
            <a:r>
              <a:rPr lang="en-US" sz="3200" dirty="0" err="1"/>
              <a:t>kjnk</a:t>
            </a:r>
            <a:r>
              <a:rPr lang="en-US" sz="3200" dirty="0"/>
              <a:t> </a:t>
            </a:r>
            <a:r>
              <a:rPr lang="en-US" sz="3200" dirty="0" err="1"/>
              <a:t>jnkjnkjb</a:t>
            </a:r>
            <a:r>
              <a:rPr lang="en-US" sz="3200" dirty="0"/>
              <a:t> </a:t>
            </a:r>
            <a:r>
              <a:rPr lang="en-US" sz="3200" dirty="0" err="1"/>
              <a:t>jhvjh</a:t>
            </a:r>
            <a:r>
              <a:rPr lang="en-US" sz="3200" dirty="0"/>
              <a:t> </a:t>
            </a:r>
            <a:r>
              <a:rPr lang="en-US" sz="3200" dirty="0" err="1"/>
              <a:t>ghbkjnkjbjvj</a:t>
            </a:r>
            <a:r>
              <a:rPr lang="en-US" sz="3200" dirty="0"/>
              <a:t> </a:t>
            </a:r>
            <a:r>
              <a:rPr lang="en-US" sz="3200" dirty="0" err="1"/>
              <a:t>hbjhbj</a:t>
            </a:r>
            <a:r>
              <a:rPr lang="en-US" sz="3200" dirty="0"/>
              <a:t> </a:t>
            </a:r>
            <a:r>
              <a:rPr lang="en-US" sz="3200" dirty="0" err="1"/>
              <a:t>hbj</a:t>
            </a:r>
            <a:r>
              <a:rPr lang="en-US" sz="3200" dirty="0"/>
              <a:t> </a:t>
            </a:r>
            <a:r>
              <a:rPr lang="en-US" sz="3200" dirty="0" err="1"/>
              <a:t>vj</a:t>
            </a:r>
            <a:r>
              <a:rPr lang="en-US" sz="3200" dirty="0"/>
              <a:t> </a:t>
            </a:r>
            <a:r>
              <a:rPr lang="en-US" sz="3200" dirty="0" err="1"/>
              <a:t>hj</a:t>
            </a:r>
            <a:r>
              <a:rPr lang="en-US" sz="3200" dirty="0"/>
              <a:t> v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Khb</a:t>
            </a:r>
            <a:r>
              <a:rPr lang="en-US" sz="3200" dirty="0"/>
              <a:t> </a:t>
            </a:r>
            <a:r>
              <a:rPr lang="en-US" sz="3200" dirty="0" err="1"/>
              <a:t>kjn</a:t>
            </a:r>
            <a:r>
              <a:rPr lang="en-US" sz="3200" dirty="0"/>
              <a:t> </a:t>
            </a:r>
            <a:r>
              <a:rPr lang="en-US" sz="3200" dirty="0" err="1"/>
              <a:t>khbkj</a:t>
            </a:r>
            <a:r>
              <a:rPr lang="en-US" sz="3200" dirty="0"/>
              <a:t> </a:t>
            </a:r>
            <a:r>
              <a:rPr lang="en-US" sz="3200" dirty="0" err="1"/>
              <a:t>bnkhbk</a:t>
            </a:r>
            <a:r>
              <a:rPr lang="en-US" sz="3200" dirty="0"/>
              <a:t> </a:t>
            </a:r>
            <a:r>
              <a:rPr lang="en-US" sz="3200" dirty="0" err="1"/>
              <a:t>jbhjvh</a:t>
            </a:r>
            <a:r>
              <a:rPr lang="en-US" sz="3200" dirty="0"/>
              <a:t> </a:t>
            </a:r>
            <a:r>
              <a:rPr lang="en-US" sz="3200" dirty="0" err="1"/>
              <a:t>gkjbjvjhvk</a:t>
            </a:r>
            <a:r>
              <a:rPr lang="en-US" sz="3200" dirty="0"/>
              <a:t> </a:t>
            </a:r>
            <a:r>
              <a:rPr lang="en-US" sz="3200" dirty="0" err="1"/>
              <a:t>jbk</a:t>
            </a:r>
            <a:r>
              <a:rPr lang="en-US" sz="3200" dirty="0"/>
              <a:t> </a:t>
            </a:r>
            <a:r>
              <a:rPr lang="en-US" sz="3200" dirty="0" err="1"/>
              <a:t>hvk</a:t>
            </a:r>
            <a:r>
              <a:rPr lang="en-US" sz="3200" dirty="0"/>
              <a:t> </a:t>
            </a:r>
            <a:r>
              <a:rPr lang="en-US" sz="3200" dirty="0" err="1"/>
              <a:t>jbjk</a:t>
            </a:r>
            <a:r>
              <a:rPr lang="en-US" sz="3200" dirty="0"/>
              <a:t> </a:t>
            </a:r>
            <a:r>
              <a:rPr lang="en-US" sz="3200" dirty="0" err="1"/>
              <a:t>hb</a:t>
            </a:r>
            <a:endParaRPr lang="en-US" sz="3200" dirty="0"/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/>
              <a:t> </a:t>
            </a:r>
            <a:r>
              <a:rPr lang="en-US" sz="3200" dirty="0" err="1"/>
              <a:t>hbjhb</a:t>
            </a:r>
            <a:r>
              <a:rPr lang="en-US" sz="3200" dirty="0"/>
              <a:t>.</a:t>
            </a:r>
          </a:p>
          <a:p>
            <a:pPr algn="just" defTabSz="2147325">
              <a:spcBef>
                <a:spcPts val="0"/>
              </a:spcBef>
              <a:spcAft>
                <a:spcPts val="906"/>
              </a:spcAft>
            </a:pPr>
            <a:r>
              <a:rPr lang="en-US" sz="3200" dirty="0" err="1"/>
              <a:t>kijiyguty</a:t>
            </a:r>
            <a:r>
              <a:rPr lang="en-US" sz="3200" dirty="0"/>
              <a:t> </a:t>
            </a:r>
            <a:r>
              <a:rPr lang="en-US" sz="3200" dirty="0" err="1"/>
              <a:t>ytf</a:t>
            </a:r>
            <a:r>
              <a:rPr lang="en-US" sz="3200" dirty="0"/>
              <a:t> </a:t>
            </a:r>
            <a:r>
              <a:rPr lang="en-US" sz="3200" dirty="0" err="1"/>
              <a:t>trdy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jnk</a:t>
            </a:r>
            <a:r>
              <a:rPr lang="en-US" sz="3200" dirty="0"/>
              <a:t> </a:t>
            </a:r>
            <a:r>
              <a:rPr lang="en-US" sz="3200" dirty="0" err="1"/>
              <a:t>mk</a:t>
            </a:r>
            <a:r>
              <a:rPr lang="en-US" sz="3200" dirty="0"/>
              <a:t>  m kl r </a:t>
            </a:r>
            <a:r>
              <a:rPr lang="en-US" sz="3200" dirty="0" err="1"/>
              <a:t>werg</a:t>
            </a:r>
            <a:r>
              <a:rPr lang="en-US" sz="3200" dirty="0"/>
              <a:t> </a:t>
            </a:r>
            <a:r>
              <a:rPr lang="en-US" sz="3200" dirty="0" err="1"/>
              <a:t>wergw</a:t>
            </a:r>
            <a:r>
              <a:rPr lang="en-US" sz="3200" dirty="0"/>
              <a:t> </a:t>
            </a:r>
            <a:r>
              <a:rPr lang="en-US" sz="3200" dirty="0" err="1"/>
              <a:t>erfagyliç</a:t>
            </a:r>
            <a:r>
              <a:rPr lang="en-US" sz="3200" dirty="0"/>
              <a:t> </a:t>
            </a:r>
            <a:r>
              <a:rPr lang="en-US" sz="3200" dirty="0" err="1"/>
              <a:t>çjçjç</a:t>
            </a:r>
            <a:r>
              <a:rPr lang="en-US" sz="3200" dirty="0"/>
              <a:t> h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fyh</a:t>
            </a:r>
            <a:r>
              <a:rPr lang="en-US" sz="3200" dirty="0"/>
              <a:t> </a:t>
            </a:r>
            <a:r>
              <a:rPr lang="en-US" sz="3200" dirty="0" err="1"/>
              <a:t>rg</a:t>
            </a:r>
            <a:r>
              <a:rPr lang="en-US" sz="3200" dirty="0"/>
              <a:t>  </a:t>
            </a:r>
            <a:r>
              <a:rPr lang="en-US" sz="3200" dirty="0" err="1"/>
              <a:t>kj</a:t>
            </a:r>
            <a:r>
              <a:rPr lang="en-US" sz="3200" dirty="0"/>
              <a:t> j </a:t>
            </a:r>
            <a:r>
              <a:rPr lang="en-US" sz="3200" dirty="0" err="1"/>
              <a:t>nlkn</a:t>
            </a:r>
            <a:r>
              <a:rPr lang="en-US" sz="3200" dirty="0"/>
              <a:t> </a:t>
            </a:r>
            <a:r>
              <a:rPr lang="en-US" sz="3200" dirty="0" err="1"/>
              <a:t>ljnl</a:t>
            </a:r>
            <a:r>
              <a:rPr lang="en-US" sz="3200" dirty="0"/>
              <a:t> </a:t>
            </a:r>
            <a:r>
              <a:rPr lang="en-US" sz="3200" dirty="0" err="1"/>
              <a:t>knl</a:t>
            </a:r>
            <a:r>
              <a:rPr lang="en-US" sz="3200" dirty="0"/>
              <a:t> </a:t>
            </a:r>
            <a:r>
              <a:rPr lang="en-US" sz="3200" dirty="0" err="1"/>
              <a:t>knkj</a:t>
            </a:r>
            <a:r>
              <a:rPr lang="en-US" sz="3200" dirty="0"/>
              <a:t> </a:t>
            </a:r>
            <a:r>
              <a:rPr lang="en-US" sz="3200" dirty="0" err="1"/>
              <a:t>bk</a:t>
            </a:r>
            <a:r>
              <a:rPr lang="en-US" sz="3200" dirty="0"/>
              <a:t> </a:t>
            </a:r>
            <a:r>
              <a:rPr lang="en-US" sz="3200" dirty="0" err="1"/>
              <a:t>jlkn</a:t>
            </a:r>
            <a:r>
              <a:rPr lang="en-US" sz="3200" dirty="0"/>
              <a:t> </a:t>
            </a:r>
            <a:r>
              <a:rPr lang="en-US" sz="3200" dirty="0" err="1"/>
              <a:t>lkm</a:t>
            </a:r>
            <a:r>
              <a:rPr lang="en-US" sz="3200" dirty="0"/>
              <a:t> </a:t>
            </a:r>
            <a:r>
              <a:rPr lang="en-US" sz="3200" dirty="0" err="1"/>
              <a:t>lkml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</a:t>
            </a:r>
            <a:r>
              <a:rPr lang="en-US" sz="3200" dirty="0" err="1"/>
              <a:t>kmlk</a:t>
            </a:r>
            <a:r>
              <a:rPr lang="en-US" sz="3200" dirty="0"/>
              <a:t> </a:t>
            </a:r>
            <a:r>
              <a:rPr lang="en-US" sz="3200" dirty="0" err="1"/>
              <a:t>nl</a:t>
            </a:r>
            <a:r>
              <a:rPr lang="en-US" sz="3200" dirty="0"/>
              <a:t> kl m.</a:t>
            </a:r>
          </a:p>
        </p:txBody>
      </p:sp>
      <p:sp>
        <p:nvSpPr>
          <p:cNvPr id="16" name="Rectângulo arredondado 18"/>
          <p:cNvSpPr/>
          <p:nvPr/>
        </p:nvSpPr>
        <p:spPr>
          <a:xfrm>
            <a:off x="936329" y="9332819"/>
            <a:ext cx="30531392" cy="4624095"/>
          </a:xfrm>
          <a:prstGeom prst="roundRect">
            <a:avLst/>
          </a:prstGeom>
          <a:noFill/>
          <a:ln w="63500">
            <a:solidFill>
              <a:srgbClr val="BE121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 dirty="0">
              <a:solidFill>
                <a:srgbClr val="BF1622"/>
              </a:solidFill>
              <a:latin typeface="+mj-lt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4BBFC75-9EFF-49B0-9537-0A992F936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50" y="706867"/>
            <a:ext cx="67532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19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3" id="{BCFF9824-E01F-47DA-B5CC-2A82CFF87E7B}" vid="{B4C7128D-0499-4E90-98AE-E403183669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SHO2020_poster_template (2)</Template>
  <TotalTime>11</TotalTime>
  <Words>549</Words>
  <Application>Microsoft Office PowerPoint</Application>
  <PresentationFormat>Personalizados</PresentationFormat>
  <Paragraphs>39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Tema do Office</vt:lpstr>
      <vt:lpstr>Apresentação do PowerPoint</vt:lpstr>
    </vt:vector>
  </TitlesOfParts>
  <Company>Universidade do Porto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jasduarte</cp:lastModifiedBy>
  <cp:revision>2</cp:revision>
  <dcterms:created xsi:type="dcterms:W3CDTF">2021-02-16T14:59:42Z</dcterms:created>
  <dcterms:modified xsi:type="dcterms:W3CDTF">2021-02-16T15:15:54Z</dcterms:modified>
</cp:coreProperties>
</file>